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535644-91B0-4C6B-992F-A4FDAC2FF168}" v="118" dt="2024-02-26T03:21:31.00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42" d="100"/>
          <a:sy n="142" d="100"/>
        </p:scale>
        <p:origin x="137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Zacher" userId="436d5fb829d6fb41" providerId="LiveId" clId="{E6535644-91B0-4C6B-992F-A4FDAC2FF168}"/>
    <pc:docChg chg="undo custSel delSld modSld">
      <pc:chgData name="David Zacher" userId="436d5fb829d6fb41" providerId="LiveId" clId="{E6535644-91B0-4C6B-992F-A4FDAC2FF168}" dt="2024-02-26T03:50:26.987" v="7348" actId="20577"/>
      <pc:docMkLst>
        <pc:docMk/>
      </pc:docMkLst>
      <pc:sldChg chg="addSp delSp modSp mod setBg">
        <pc:chgData name="David Zacher" userId="436d5fb829d6fb41" providerId="LiveId" clId="{E6535644-91B0-4C6B-992F-A4FDAC2FF168}" dt="2024-02-15T04:25:23.082" v="2118"/>
        <pc:sldMkLst>
          <pc:docMk/>
          <pc:sldMk cId="3288665831" sldId="263"/>
        </pc:sldMkLst>
        <pc:spChg chg="add del mod">
          <ac:chgData name="David Zacher" userId="436d5fb829d6fb41" providerId="LiveId" clId="{E6535644-91B0-4C6B-992F-A4FDAC2FF168}" dt="2024-02-15T04:15:18.706" v="2057" actId="26606"/>
          <ac:spMkLst>
            <pc:docMk/>
            <pc:sldMk cId="3288665831" sldId="263"/>
            <ac:spMk id="5" creationId="{1B07C49E-AFFC-EC46-8930-E4D428F5F943}"/>
          </ac:spMkLst>
        </pc:spChg>
        <pc:spChg chg="mod ord">
          <ac:chgData name="David Zacher" userId="436d5fb829d6fb41" providerId="LiveId" clId="{E6535644-91B0-4C6B-992F-A4FDAC2FF168}" dt="2024-02-15T04:15:18.684" v="2056" actId="26606"/>
          <ac:spMkLst>
            <pc:docMk/>
            <pc:sldMk cId="3288665831" sldId="263"/>
            <ac:spMk id="6" creationId="{772D0411-8FF8-C540-84AE-DBA0703D368C}"/>
          </ac:spMkLst>
        </pc:spChg>
        <pc:spChg chg="mod">
          <ac:chgData name="David Zacher" userId="436d5fb829d6fb41" providerId="LiveId" clId="{E6535644-91B0-4C6B-992F-A4FDAC2FF168}" dt="2024-02-15T04:15:18.684" v="2056" actId="26606"/>
          <ac:spMkLst>
            <pc:docMk/>
            <pc:sldMk cId="3288665831" sldId="263"/>
            <ac:spMk id="12" creationId="{D77AC1D2-8B41-4A7A-88CF-41E6B7D8C98D}"/>
          </ac:spMkLst>
        </pc:spChg>
        <pc:spChg chg="add del">
          <ac:chgData name="David Zacher" userId="436d5fb829d6fb41" providerId="LiveId" clId="{E6535644-91B0-4C6B-992F-A4FDAC2FF168}" dt="2024-02-15T04:15:18.684" v="2056" actId="26606"/>
          <ac:spMkLst>
            <pc:docMk/>
            <pc:sldMk cId="3288665831" sldId="263"/>
            <ac:spMk id="18" creationId="{6C4028FD-8BAA-4A19-BFDE-594D991B7552}"/>
          </ac:spMkLst>
        </pc:spChg>
        <pc:graphicFrameChg chg="add del">
          <ac:chgData name="David Zacher" userId="436d5fb829d6fb41" providerId="LiveId" clId="{E6535644-91B0-4C6B-992F-A4FDAC2FF168}" dt="2024-02-15T04:15:18.684" v="2056" actId="26606"/>
          <ac:graphicFrameMkLst>
            <pc:docMk/>
            <pc:sldMk cId="3288665831" sldId="263"/>
            <ac:graphicFrameMk id="14" creationId="{76F1189B-DE1F-9265-1AC9-4AFC6EBCA052}"/>
          </ac:graphicFrameMkLst>
        </pc:graphicFrameChg>
        <pc:graphicFrameChg chg="add mod">
          <ac:chgData name="David Zacher" userId="436d5fb829d6fb41" providerId="LiveId" clId="{E6535644-91B0-4C6B-992F-A4FDAC2FF168}" dt="2024-02-15T04:25:23.082" v="2118"/>
          <ac:graphicFrameMkLst>
            <pc:docMk/>
            <pc:sldMk cId="3288665831" sldId="263"/>
            <ac:graphicFrameMk id="20" creationId="{0AA97AC1-0243-B0A6-E2F9-E72A7C7A0FD4}"/>
          </ac:graphicFrameMkLst>
        </pc:graphicFrameChg>
      </pc:sldChg>
      <pc:sldChg chg="addSp delSp modSp mod setBg">
        <pc:chgData name="David Zacher" userId="436d5fb829d6fb41" providerId="LiveId" clId="{E6535644-91B0-4C6B-992F-A4FDAC2FF168}" dt="2024-02-15T04:25:56.945" v="2119" actId="26606"/>
        <pc:sldMkLst>
          <pc:docMk/>
          <pc:sldMk cId="2987552906" sldId="264"/>
        </pc:sldMkLst>
        <pc:spChg chg="mod ord">
          <ac:chgData name="David Zacher" userId="436d5fb829d6fb41" providerId="LiveId" clId="{E6535644-91B0-4C6B-992F-A4FDAC2FF168}" dt="2024-02-15T04:13:42.832" v="2012" actId="26606"/>
          <ac:spMkLst>
            <pc:docMk/>
            <pc:sldMk cId="2987552906" sldId="264"/>
            <ac:spMk id="4" creationId="{EE021CA9-7CB7-1046-8FA0-21F127C19A59}"/>
          </ac:spMkLst>
        </pc:spChg>
        <pc:spChg chg="add del mod ord">
          <ac:chgData name="David Zacher" userId="436d5fb829d6fb41" providerId="LiveId" clId="{E6535644-91B0-4C6B-992F-A4FDAC2FF168}" dt="2024-02-15T04:14:54.227" v="2054" actId="26606"/>
          <ac:spMkLst>
            <pc:docMk/>
            <pc:sldMk cId="2987552906" sldId="264"/>
            <ac:spMk id="5" creationId="{1B07C49E-AFFC-EC46-8930-E4D428F5F943}"/>
          </ac:spMkLst>
        </pc:spChg>
        <pc:spChg chg="add mod">
          <ac:chgData name="David Zacher" userId="436d5fb829d6fb41" providerId="LiveId" clId="{E6535644-91B0-4C6B-992F-A4FDAC2FF168}" dt="2024-02-15T04:21:30.429" v="2099" actId="1076"/>
          <ac:spMkLst>
            <pc:docMk/>
            <pc:sldMk cId="2987552906" sldId="264"/>
            <ac:spMk id="6" creationId="{8A65783F-70A1-1E50-E70B-C648B763ED3F}"/>
          </ac:spMkLst>
        </pc:spChg>
        <pc:spChg chg="mod">
          <ac:chgData name="David Zacher" userId="436d5fb829d6fb41" providerId="LiveId" clId="{E6535644-91B0-4C6B-992F-A4FDAC2FF168}" dt="2024-02-15T04:13:42.832" v="2012" actId="26606"/>
          <ac:spMkLst>
            <pc:docMk/>
            <pc:sldMk cId="2987552906" sldId="264"/>
            <ac:spMk id="8" creationId="{2A665A13-3129-46DF-B847-F273F3E96BE6}"/>
          </ac:spMkLst>
        </pc:spChg>
        <pc:spChg chg="add del">
          <ac:chgData name="David Zacher" userId="436d5fb829d6fb41" providerId="LiveId" clId="{E6535644-91B0-4C6B-992F-A4FDAC2FF168}" dt="2024-02-15T04:13:42.827" v="2011" actId="26606"/>
          <ac:spMkLst>
            <pc:docMk/>
            <pc:sldMk cId="2987552906" sldId="264"/>
            <ac:spMk id="10" creationId="{F13C74B1-5B17-4795-BED0-7140497B445A}"/>
          </ac:spMkLst>
        </pc:spChg>
        <pc:spChg chg="add del">
          <ac:chgData name="David Zacher" userId="436d5fb829d6fb41" providerId="LiveId" clId="{E6535644-91B0-4C6B-992F-A4FDAC2FF168}" dt="2024-02-15T04:13:40.581" v="2007" actId="26606"/>
          <ac:spMkLst>
            <pc:docMk/>
            <pc:sldMk cId="2987552906" sldId="264"/>
            <ac:spMk id="13" creationId="{9427AF5F-9A0E-42B7-A252-FD64C9885F9C}"/>
          </ac:spMkLst>
        </pc:spChg>
        <pc:spChg chg="add del">
          <ac:chgData name="David Zacher" userId="436d5fb829d6fb41" providerId="LiveId" clId="{E6535644-91B0-4C6B-992F-A4FDAC2FF168}" dt="2024-02-15T04:13:42.827" v="2011" actId="26606"/>
          <ac:spMkLst>
            <pc:docMk/>
            <pc:sldMk cId="2987552906" sldId="264"/>
            <ac:spMk id="15" creationId="{D4974D33-8DC5-464E-8C6D-BE58F0669C17}"/>
          </ac:spMkLst>
        </pc:spChg>
        <pc:spChg chg="add">
          <ac:chgData name="David Zacher" userId="436d5fb829d6fb41" providerId="LiveId" clId="{E6535644-91B0-4C6B-992F-A4FDAC2FF168}" dt="2024-02-15T04:13:42.832" v="2012" actId="26606"/>
          <ac:spMkLst>
            <pc:docMk/>
            <pc:sldMk cId="2987552906" sldId="264"/>
            <ac:spMk id="17" creationId="{9427AF5F-9A0E-42B7-A252-FD64C9885F9C}"/>
          </ac:spMkLst>
        </pc:spChg>
        <pc:graphicFrameChg chg="add del">
          <ac:chgData name="David Zacher" userId="436d5fb829d6fb41" providerId="LiveId" clId="{E6535644-91B0-4C6B-992F-A4FDAC2FF168}" dt="2024-02-15T04:14:51.919" v="2051" actId="26606"/>
          <ac:graphicFrameMkLst>
            <pc:docMk/>
            <pc:sldMk cId="2987552906" sldId="264"/>
            <ac:graphicFrameMk id="19" creationId="{EE260DB6-7586-BE57-FC1F-349266920C35}"/>
          </ac:graphicFrameMkLst>
        </pc:graphicFrameChg>
        <pc:graphicFrameChg chg="add del">
          <ac:chgData name="David Zacher" userId="436d5fb829d6fb41" providerId="LiveId" clId="{E6535644-91B0-4C6B-992F-A4FDAC2FF168}" dt="2024-02-15T04:14:54.215" v="2053" actId="26606"/>
          <ac:graphicFrameMkLst>
            <pc:docMk/>
            <pc:sldMk cId="2987552906" sldId="264"/>
            <ac:graphicFrameMk id="21" creationId="{2AF62148-53D3-72BC-F7D2-FD567F6EF373}"/>
          </ac:graphicFrameMkLst>
        </pc:graphicFrameChg>
        <pc:graphicFrameChg chg="add mod modGraphic">
          <ac:chgData name="David Zacher" userId="436d5fb829d6fb41" providerId="LiveId" clId="{E6535644-91B0-4C6B-992F-A4FDAC2FF168}" dt="2024-02-15T04:25:56.945" v="2119" actId="26606"/>
          <ac:graphicFrameMkLst>
            <pc:docMk/>
            <pc:sldMk cId="2987552906" sldId="264"/>
            <ac:graphicFrameMk id="23" creationId="{8F3AEC6B-00B2-DAB0-C8D1-64B22299374D}"/>
          </ac:graphicFrameMkLst>
        </pc:graphicFrameChg>
        <pc:picChg chg="add mod">
          <ac:chgData name="David Zacher" userId="436d5fb829d6fb41" providerId="LiveId" clId="{E6535644-91B0-4C6B-992F-A4FDAC2FF168}" dt="2024-02-15T04:13:48.561" v="2013" actId="1076"/>
          <ac:picMkLst>
            <pc:docMk/>
            <pc:sldMk cId="2987552906" sldId="264"/>
            <ac:picMk id="3" creationId="{45385D5A-D0BD-C097-9490-D9F4065CF40B}"/>
          </ac:picMkLst>
        </pc:picChg>
      </pc:sldChg>
      <pc:sldChg chg="addSp modSp mod setBg">
        <pc:chgData name="David Zacher" userId="436d5fb829d6fb41" providerId="LiveId" clId="{E6535644-91B0-4C6B-992F-A4FDAC2FF168}" dt="2024-02-15T04:38:07.045" v="3201" actId="26606"/>
        <pc:sldMkLst>
          <pc:docMk/>
          <pc:sldMk cId="1578726356" sldId="265"/>
        </pc:sldMkLst>
        <pc:spChg chg="mod">
          <ac:chgData name="David Zacher" userId="436d5fb829d6fb41" providerId="LiveId" clId="{E6535644-91B0-4C6B-992F-A4FDAC2FF168}" dt="2024-02-15T04:38:07.045" v="3201" actId="26606"/>
          <ac:spMkLst>
            <pc:docMk/>
            <pc:sldMk cId="1578726356" sldId="265"/>
            <ac:spMk id="3" creationId="{32405FDA-CB27-4506-BA80-B7DD00CB25C5}"/>
          </ac:spMkLst>
        </pc:spChg>
        <pc:spChg chg="mod ord">
          <ac:chgData name="David Zacher" userId="436d5fb829d6fb41" providerId="LiveId" clId="{E6535644-91B0-4C6B-992F-A4FDAC2FF168}" dt="2024-02-15T04:38:07.045" v="3201" actId="26606"/>
          <ac:spMkLst>
            <pc:docMk/>
            <pc:sldMk cId="1578726356" sldId="265"/>
            <ac:spMk id="4" creationId="{617B1B70-690D-5945-90C2-196E1304B45D}"/>
          </ac:spMkLst>
        </pc:spChg>
        <pc:spChg chg="mod ord">
          <ac:chgData name="David Zacher" userId="436d5fb829d6fb41" providerId="LiveId" clId="{E6535644-91B0-4C6B-992F-A4FDAC2FF168}" dt="2024-02-15T04:38:07.045" v="3201" actId="26606"/>
          <ac:spMkLst>
            <pc:docMk/>
            <pc:sldMk cId="1578726356" sldId="265"/>
            <ac:spMk id="5" creationId="{1B07C49E-AFFC-EC46-8930-E4D428F5F943}"/>
          </ac:spMkLst>
        </pc:spChg>
        <pc:spChg chg="add">
          <ac:chgData name="David Zacher" userId="436d5fb829d6fb41" providerId="LiveId" clId="{E6535644-91B0-4C6B-992F-A4FDAC2FF168}" dt="2024-02-15T04:38:07.045" v="3201" actId="26606"/>
          <ac:spMkLst>
            <pc:docMk/>
            <pc:sldMk cId="1578726356" sldId="265"/>
            <ac:spMk id="12" creationId="{245A9F99-D9B1-4094-A2E2-B90AC1DB7B9C}"/>
          </ac:spMkLst>
        </pc:spChg>
        <pc:spChg chg="add">
          <ac:chgData name="David Zacher" userId="436d5fb829d6fb41" providerId="LiveId" clId="{E6535644-91B0-4C6B-992F-A4FDAC2FF168}" dt="2024-02-15T04:38:07.045" v="3201" actId="26606"/>
          <ac:spMkLst>
            <pc:docMk/>
            <pc:sldMk cId="1578726356" sldId="265"/>
            <ac:spMk id="14" creationId="{B7FAF607-473A-4A43-A23D-BBFF5C4117BB}"/>
          </ac:spMkLst>
        </pc:spChg>
        <pc:grpChg chg="add">
          <ac:chgData name="David Zacher" userId="436d5fb829d6fb41" providerId="LiveId" clId="{E6535644-91B0-4C6B-992F-A4FDAC2FF168}" dt="2024-02-15T04:38:07.045" v="3201" actId="26606"/>
          <ac:grpSpMkLst>
            <pc:docMk/>
            <pc:sldMk cId="1578726356" sldId="265"/>
            <ac:grpSpMk id="16" creationId="{C5F6476F-D303-44D3-B30F-1BA348F0F64A}"/>
          </ac:grpSpMkLst>
        </pc:grpChg>
        <pc:picChg chg="add">
          <ac:chgData name="David Zacher" userId="436d5fb829d6fb41" providerId="LiveId" clId="{E6535644-91B0-4C6B-992F-A4FDAC2FF168}" dt="2024-02-15T04:38:07.045" v="3201" actId="26606"/>
          <ac:picMkLst>
            <pc:docMk/>
            <pc:sldMk cId="1578726356" sldId="265"/>
            <ac:picMk id="9" creationId="{ADECB0CE-E700-1086-E723-4DEA1A4BE129}"/>
          </ac:picMkLst>
        </pc:picChg>
      </pc:sldChg>
      <pc:sldChg chg="addSp delSp modSp mod setBg">
        <pc:chgData name="David Zacher" userId="436d5fb829d6fb41" providerId="LiveId" clId="{E6535644-91B0-4C6B-992F-A4FDAC2FF168}" dt="2024-02-15T04:33:04.405" v="2504" actId="1076"/>
        <pc:sldMkLst>
          <pc:docMk/>
          <pc:sldMk cId="779971636" sldId="266"/>
        </pc:sldMkLst>
        <pc:spChg chg="add">
          <ac:chgData name="David Zacher" userId="436d5fb829d6fb41" providerId="LiveId" clId="{E6535644-91B0-4C6B-992F-A4FDAC2FF168}" dt="2024-02-15T04:26:28.004" v="2122"/>
          <ac:spMkLst>
            <pc:docMk/>
            <pc:sldMk cId="779971636" sldId="266"/>
            <ac:spMk id="2" creationId="{A7F252F3-CCA9-7F15-6293-45A6AA76A9F5}"/>
          </ac:spMkLst>
        </pc:spChg>
        <pc:spChg chg="mod">
          <ac:chgData name="David Zacher" userId="436d5fb829d6fb41" providerId="LiveId" clId="{E6535644-91B0-4C6B-992F-A4FDAC2FF168}" dt="2024-02-15T04:30:44.757" v="2470" actId="26606"/>
          <ac:spMkLst>
            <pc:docMk/>
            <pc:sldMk cId="779971636" sldId="266"/>
            <ac:spMk id="3" creationId="{D9E97D81-A978-4758-8A93-47C19B104075}"/>
          </ac:spMkLst>
        </pc:spChg>
        <pc:spChg chg="mod ord">
          <ac:chgData name="David Zacher" userId="436d5fb829d6fb41" providerId="LiveId" clId="{E6535644-91B0-4C6B-992F-A4FDAC2FF168}" dt="2024-02-15T04:30:44.757" v="2470" actId="26606"/>
          <ac:spMkLst>
            <pc:docMk/>
            <pc:sldMk cId="779971636" sldId="266"/>
            <ac:spMk id="4" creationId="{2C4E03D3-761E-7549-A4C6-7E585EBC4F01}"/>
          </ac:spMkLst>
        </pc:spChg>
        <pc:spChg chg="mod ord">
          <ac:chgData name="David Zacher" userId="436d5fb829d6fb41" providerId="LiveId" clId="{E6535644-91B0-4C6B-992F-A4FDAC2FF168}" dt="2024-02-15T04:30:44.757" v="2470" actId="26606"/>
          <ac:spMkLst>
            <pc:docMk/>
            <pc:sldMk cId="779971636" sldId="266"/>
            <ac:spMk id="5" creationId="{1B07C49E-AFFC-EC46-8930-E4D428F5F943}"/>
          </ac:spMkLst>
        </pc:spChg>
        <pc:spChg chg="add">
          <ac:chgData name="David Zacher" userId="436d5fb829d6fb41" providerId="LiveId" clId="{E6535644-91B0-4C6B-992F-A4FDAC2FF168}" dt="2024-02-15T04:26:28.004" v="2122"/>
          <ac:spMkLst>
            <pc:docMk/>
            <pc:sldMk cId="779971636" sldId="266"/>
            <ac:spMk id="6" creationId="{EF1A4052-D3B7-29C7-FA58-AE969678CFC6}"/>
          </ac:spMkLst>
        </pc:spChg>
        <pc:spChg chg="add">
          <ac:chgData name="David Zacher" userId="436d5fb829d6fb41" providerId="LiveId" clId="{E6535644-91B0-4C6B-992F-A4FDAC2FF168}" dt="2024-02-15T04:26:31.952" v="2123"/>
          <ac:spMkLst>
            <pc:docMk/>
            <pc:sldMk cId="779971636" sldId="266"/>
            <ac:spMk id="8" creationId="{52F20D95-1134-B7B7-EFAB-20D357FC03FE}"/>
          </ac:spMkLst>
        </pc:spChg>
        <pc:spChg chg="add">
          <ac:chgData name="David Zacher" userId="436d5fb829d6fb41" providerId="LiveId" clId="{E6535644-91B0-4C6B-992F-A4FDAC2FF168}" dt="2024-02-15T04:26:31.952" v="2123"/>
          <ac:spMkLst>
            <pc:docMk/>
            <pc:sldMk cId="779971636" sldId="266"/>
            <ac:spMk id="9" creationId="{5BFECC23-F43C-04B3-08AB-4AB5F1B7AA0B}"/>
          </ac:spMkLst>
        </pc:spChg>
        <pc:spChg chg="add mod">
          <ac:chgData name="David Zacher" userId="436d5fb829d6fb41" providerId="LiveId" clId="{E6535644-91B0-4C6B-992F-A4FDAC2FF168}" dt="2024-02-15T04:26:40.775" v="2127"/>
          <ac:spMkLst>
            <pc:docMk/>
            <pc:sldMk cId="779971636" sldId="266"/>
            <ac:spMk id="10" creationId="{F267C478-B2F6-CC9F-FE53-6C087E92C0D4}"/>
          </ac:spMkLst>
        </pc:spChg>
        <pc:spChg chg="add del">
          <ac:chgData name="David Zacher" userId="436d5fb829d6fb41" providerId="LiveId" clId="{E6535644-91B0-4C6B-992F-A4FDAC2FF168}" dt="2024-02-15T04:26:18.313" v="2121" actId="26606"/>
          <ac:spMkLst>
            <pc:docMk/>
            <pc:sldMk cId="779971636" sldId="266"/>
            <ac:spMk id="11" creationId="{8181FC64-B306-4821-98E2-780662EFC486}"/>
          </ac:spMkLst>
        </pc:spChg>
        <pc:spChg chg="add mod">
          <ac:chgData name="David Zacher" userId="436d5fb829d6fb41" providerId="LiveId" clId="{E6535644-91B0-4C6B-992F-A4FDAC2FF168}" dt="2024-02-15T04:26:40.775" v="2127"/>
          <ac:spMkLst>
            <pc:docMk/>
            <pc:sldMk cId="779971636" sldId="266"/>
            <ac:spMk id="12" creationId="{EE9E86FF-061C-73D7-AE56-E3746BB1C4CA}"/>
          </ac:spMkLst>
        </pc:spChg>
        <pc:spChg chg="add del">
          <ac:chgData name="David Zacher" userId="436d5fb829d6fb41" providerId="LiveId" clId="{E6535644-91B0-4C6B-992F-A4FDAC2FF168}" dt="2024-02-15T04:26:18.313" v="2121" actId="26606"/>
          <ac:spMkLst>
            <pc:docMk/>
            <pc:sldMk cId="779971636" sldId="266"/>
            <ac:spMk id="13" creationId="{5871FC61-DD4E-47D4-81FD-8A7E7D12B371}"/>
          </ac:spMkLst>
        </pc:spChg>
        <pc:spChg chg="add mod">
          <ac:chgData name="David Zacher" userId="436d5fb829d6fb41" providerId="LiveId" clId="{E6535644-91B0-4C6B-992F-A4FDAC2FF168}" dt="2024-02-15T04:26:40.587" v="2126"/>
          <ac:spMkLst>
            <pc:docMk/>
            <pc:sldMk cId="779971636" sldId="266"/>
            <ac:spMk id="14" creationId="{998DD57B-DA83-48B0-36A7-E63F74B9CC8A}"/>
          </ac:spMkLst>
        </pc:spChg>
        <pc:spChg chg="add del">
          <ac:chgData name="David Zacher" userId="436d5fb829d6fb41" providerId="LiveId" clId="{E6535644-91B0-4C6B-992F-A4FDAC2FF168}" dt="2024-02-15T04:26:18.313" v="2121" actId="26606"/>
          <ac:spMkLst>
            <pc:docMk/>
            <pc:sldMk cId="779971636" sldId="266"/>
            <ac:spMk id="15" creationId="{F9EC3F91-A75C-4F74-867E-E4C28C13546B}"/>
          </ac:spMkLst>
        </pc:spChg>
        <pc:spChg chg="add mod">
          <ac:chgData name="David Zacher" userId="436d5fb829d6fb41" providerId="LiveId" clId="{E6535644-91B0-4C6B-992F-A4FDAC2FF168}" dt="2024-02-15T04:26:40.587" v="2126"/>
          <ac:spMkLst>
            <pc:docMk/>
            <pc:sldMk cId="779971636" sldId="266"/>
            <ac:spMk id="16" creationId="{5190890B-5228-D4C3-3C09-7B0058971F0F}"/>
          </ac:spMkLst>
        </pc:spChg>
        <pc:spChg chg="add del">
          <ac:chgData name="David Zacher" userId="436d5fb829d6fb41" providerId="LiveId" clId="{E6535644-91B0-4C6B-992F-A4FDAC2FF168}" dt="2024-02-15T04:26:18.313" v="2121" actId="26606"/>
          <ac:spMkLst>
            <pc:docMk/>
            <pc:sldMk cId="779971636" sldId="266"/>
            <ac:spMk id="17" creationId="{829A1E2C-5AC8-40FC-99E9-832069D39792}"/>
          </ac:spMkLst>
        </pc:spChg>
        <pc:spChg chg="add">
          <ac:chgData name="David Zacher" userId="436d5fb829d6fb41" providerId="LiveId" clId="{E6535644-91B0-4C6B-992F-A4FDAC2FF168}" dt="2024-02-15T04:26:46.908" v="2132"/>
          <ac:spMkLst>
            <pc:docMk/>
            <pc:sldMk cId="779971636" sldId="266"/>
            <ac:spMk id="18" creationId="{FE4E0B98-986B-5A0F-8B33-35B09F94E9A2}"/>
          </ac:spMkLst>
        </pc:spChg>
        <pc:spChg chg="add">
          <ac:chgData name="David Zacher" userId="436d5fb829d6fb41" providerId="LiveId" clId="{E6535644-91B0-4C6B-992F-A4FDAC2FF168}" dt="2024-02-15T04:26:46.908" v="2132"/>
          <ac:spMkLst>
            <pc:docMk/>
            <pc:sldMk cId="779971636" sldId="266"/>
            <ac:spMk id="19" creationId="{61EC6EAD-E939-45AA-2370-17F6794B35DE}"/>
          </ac:spMkLst>
        </pc:spChg>
        <pc:spChg chg="add mod">
          <ac:chgData name="David Zacher" userId="436d5fb829d6fb41" providerId="LiveId" clId="{E6535644-91B0-4C6B-992F-A4FDAC2FF168}" dt="2024-02-15T04:33:04.405" v="2504" actId="1076"/>
          <ac:spMkLst>
            <pc:docMk/>
            <pc:sldMk cId="779971636" sldId="266"/>
            <ac:spMk id="24" creationId="{866A6917-E3E5-34CC-4594-70925078F84B}"/>
          </ac:spMkLst>
        </pc:spChg>
        <pc:spChg chg="add">
          <ac:chgData name="David Zacher" userId="436d5fb829d6fb41" providerId="LiveId" clId="{E6535644-91B0-4C6B-992F-A4FDAC2FF168}" dt="2024-02-15T04:30:44.757" v="2470" actId="26606"/>
          <ac:spMkLst>
            <pc:docMk/>
            <pc:sldMk cId="779971636" sldId="266"/>
            <ac:spMk id="28" creationId="{385E1BDC-A9B0-4A87-82E3-F3187F69A802}"/>
          </ac:spMkLst>
        </pc:spChg>
        <pc:spChg chg="add">
          <ac:chgData name="David Zacher" userId="436d5fb829d6fb41" providerId="LiveId" clId="{E6535644-91B0-4C6B-992F-A4FDAC2FF168}" dt="2024-02-15T04:30:44.757" v="2470" actId="26606"/>
          <ac:spMkLst>
            <pc:docMk/>
            <pc:sldMk cId="779971636" sldId="266"/>
            <ac:spMk id="30" creationId="{0990C621-3B8B-4820-8328-D47EF7CE823C}"/>
          </ac:spMkLst>
        </pc:spChg>
        <pc:spChg chg="add">
          <ac:chgData name="David Zacher" userId="436d5fb829d6fb41" providerId="LiveId" clId="{E6535644-91B0-4C6B-992F-A4FDAC2FF168}" dt="2024-02-15T04:30:44.757" v="2470" actId="26606"/>
          <ac:spMkLst>
            <pc:docMk/>
            <pc:sldMk cId="779971636" sldId="266"/>
            <ac:spMk id="32" creationId="{C1A2385B-1D2A-4E17-84FA-6CB7F0AAE473}"/>
          </ac:spMkLst>
        </pc:spChg>
        <pc:spChg chg="add">
          <ac:chgData name="David Zacher" userId="436d5fb829d6fb41" providerId="LiveId" clId="{E6535644-91B0-4C6B-992F-A4FDAC2FF168}" dt="2024-02-15T04:30:44.757" v="2470" actId="26606"/>
          <ac:spMkLst>
            <pc:docMk/>
            <pc:sldMk cId="779971636" sldId="266"/>
            <ac:spMk id="34" creationId="{5E791F2F-79DB-4CC0-9FA1-001E3E91E8B7}"/>
          </ac:spMkLst>
        </pc:spChg>
        <pc:picChg chg="add del">
          <ac:chgData name="David Zacher" userId="436d5fb829d6fb41" providerId="LiveId" clId="{E6535644-91B0-4C6B-992F-A4FDAC2FF168}" dt="2024-02-15T04:26:18.313" v="2121" actId="26606"/>
          <ac:picMkLst>
            <pc:docMk/>
            <pc:sldMk cId="779971636" sldId="266"/>
            <ac:picMk id="7" creationId="{771412BE-DABB-ED99-63FE-0CF902FF949C}"/>
          </ac:picMkLst>
        </pc:picChg>
        <pc:picChg chg="add mod ord">
          <ac:chgData name="David Zacher" userId="436d5fb829d6fb41" providerId="LiveId" clId="{E6535644-91B0-4C6B-992F-A4FDAC2FF168}" dt="2024-02-15T04:30:44.757" v="2470" actId="26606"/>
          <ac:picMkLst>
            <pc:docMk/>
            <pc:sldMk cId="779971636" sldId="266"/>
            <ac:picMk id="21" creationId="{F00565EB-1A84-BAE2-DA89-8F6E68B0EF96}"/>
          </ac:picMkLst>
        </pc:picChg>
        <pc:picChg chg="add mod">
          <ac:chgData name="David Zacher" userId="436d5fb829d6fb41" providerId="LiveId" clId="{E6535644-91B0-4C6B-992F-A4FDAC2FF168}" dt="2024-02-15T04:30:44.757" v="2470" actId="26606"/>
          <ac:picMkLst>
            <pc:docMk/>
            <pc:sldMk cId="779971636" sldId="266"/>
            <ac:picMk id="23" creationId="{69FF362E-7315-382A-86F8-98EE17D5B8AF}"/>
          </ac:picMkLst>
        </pc:picChg>
      </pc:sldChg>
      <pc:sldChg chg="addSp delSp modSp mod">
        <pc:chgData name="David Zacher" userId="436d5fb829d6fb41" providerId="LiveId" clId="{E6535644-91B0-4C6B-992F-A4FDAC2FF168}" dt="2024-02-22T05:38:01.347" v="4974" actId="1076"/>
        <pc:sldMkLst>
          <pc:docMk/>
          <pc:sldMk cId="3865605948" sldId="269"/>
        </pc:sldMkLst>
        <pc:spChg chg="del mod">
          <ac:chgData name="David Zacher" userId="436d5fb829d6fb41" providerId="LiveId" clId="{E6535644-91B0-4C6B-992F-A4FDAC2FF168}" dt="2024-02-22T05:18:59.711" v="4624" actId="478"/>
          <ac:spMkLst>
            <pc:docMk/>
            <pc:sldMk cId="3865605948" sldId="269"/>
            <ac:spMk id="3" creationId="{373827F3-F386-AA4E-80ED-D86DEF8C158D}"/>
          </ac:spMkLst>
        </pc:spChg>
        <pc:spChg chg="add mod">
          <ac:chgData name="David Zacher" userId="436d5fb829d6fb41" providerId="LiveId" clId="{E6535644-91B0-4C6B-992F-A4FDAC2FF168}" dt="2024-02-22T05:37:44.368" v="4973" actId="12"/>
          <ac:spMkLst>
            <pc:docMk/>
            <pc:sldMk cId="3865605948" sldId="269"/>
            <ac:spMk id="9" creationId="{54FAD714-F993-659C-BC54-17979665B2A3}"/>
          </ac:spMkLst>
        </pc:spChg>
        <pc:picChg chg="add del mod">
          <ac:chgData name="David Zacher" userId="436d5fb829d6fb41" providerId="LiveId" clId="{E6535644-91B0-4C6B-992F-A4FDAC2FF168}" dt="2024-02-22T05:23:42.532" v="4630" actId="478"/>
          <ac:picMkLst>
            <pc:docMk/>
            <pc:sldMk cId="3865605948" sldId="269"/>
            <ac:picMk id="6" creationId="{72806F0A-06D0-F926-E83E-1B170E189270}"/>
          </ac:picMkLst>
        </pc:picChg>
        <pc:picChg chg="add mod">
          <ac:chgData name="David Zacher" userId="436d5fb829d6fb41" providerId="LiveId" clId="{E6535644-91B0-4C6B-992F-A4FDAC2FF168}" dt="2024-02-22T05:38:01.347" v="4974" actId="1076"/>
          <ac:picMkLst>
            <pc:docMk/>
            <pc:sldMk cId="3865605948" sldId="269"/>
            <ac:picMk id="8" creationId="{70E55F36-CF30-5F9A-C073-A8B3C3C3B455}"/>
          </ac:picMkLst>
        </pc:picChg>
      </pc:sldChg>
      <pc:sldChg chg="addSp delSp modSp mod setBg">
        <pc:chgData name="David Zacher" userId="436d5fb829d6fb41" providerId="LiveId" clId="{E6535644-91B0-4C6B-992F-A4FDAC2FF168}" dt="2024-02-23T05:55:02.174" v="5759" actId="113"/>
        <pc:sldMkLst>
          <pc:docMk/>
          <pc:sldMk cId="2727850971" sldId="270"/>
        </pc:sldMkLst>
        <pc:spChg chg="mod ord">
          <ac:chgData name="David Zacher" userId="436d5fb829d6fb41" providerId="LiveId" clId="{E6535644-91B0-4C6B-992F-A4FDAC2FF168}" dt="2024-02-23T05:55:02.174" v="5759" actId="113"/>
          <ac:spMkLst>
            <pc:docMk/>
            <pc:sldMk cId="2727850971" sldId="270"/>
            <ac:spMk id="3" creationId="{86E60219-AE1B-47B6-9A1D-F2865D04BE52}"/>
          </ac:spMkLst>
        </pc:spChg>
        <pc:spChg chg="mod">
          <ac:chgData name="David Zacher" userId="436d5fb829d6fb41" providerId="LiveId" clId="{E6535644-91B0-4C6B-992F-A4FDAC2FF168}" dt="2024-02-23T05:52:34.831" v="5577" actId="26606"/>
          <ac:spMkLst>
            <pc:docMk/>
            <pc:sldMk cId="2727850971" sldId="270"/>
            <ac:spMk id="4" creationId="{D528596A-0847-664A-9D47-5096383E5E09}"/>
          </ac:spMkLst>
        </pc:spChg>
        <pc:spChg chg="mod">
          <ac:chgData name="David Zacher" userId="436d5fb829d6fb41" providerId="LiveId" clId="{E6535644-91B0-4C6B-992F-A4FDAC2FF168}" dt="2024-02-23T05:52:34.831" v="5577" actId="26606"/>
          <ac:spMkLst>
            <pc:docMk/>
            <pc:sldMk cId="2727850971" sldId="270"/>
            <ac:spMk id="5" creationId="{1B07C49E-AFFC-EC46-8930-E4D428F5F943}"/>
          </ac:spMkLst>
        </pc:spChg>
        <pc:spChg chg="add del">
          <ac:chgData name="David Zacher" userId="436d5fb829d6fb41" providerId="LiveId" clId="{E6535644-91B0-4C6B-992F-A4FDAC2FF168}" dt="2024-02-23T05:52:34.054" v="5574" actId="26606"/>
          <ac:spMkLst>
            <pc:docMk/>
            <pc:sldMk cId="2727850971" sldId="270"/>
            <ac:spMk id="11" creationId="{955A2079-FA98-4876-80F0-72364A7D2EA4}"/>
          </ac:spMkLst>
        </pc:spChg>
        <pc:spChg chg="add del">
          <ac:chgData name="David Zacher" userId="436d5fb829d6fb41" providerId="LiveId" clId="{E6535644-91B0-4C6B-992F-A4FDAC2FF168}" dt="2024-02-23T05:52:34.824" v="5576" actId="26606"/>
          <ac:spMkLst>
            <pc:docMk/>
            <pc:sldMk cId="2727850971" sldId="270"/>
            <ac:spMk id="13" creationId="{6C4028FD-8BAA-4A19-BFDE-594D991B7552}"/>
          </ac:spMkLst>
        </pc:spChg>
        <pc:spChg chg="add">
          <ac:chgData name="David Zacher" userId="436d5fb829d6fb41" providerId="LiveId" clId="{E6535644-91B0-4C6B-992F-A4FDAC2FF168}" dt="2024-02-23T05:52:34.831" v="5577" actId="26606"/>
          <ac:spMkLst>
            <pc:docMk/>
            <pc:sldMk cId="2727850971" sldId="270"/>
            <ac:spMk id="15" creationId="{955A2079-FA98-4876-80F0-72364A7D2EA4}"/>
          </ac:spMkLst>
        </pc:spChg>
        <pc:picChg chg="add mod">
          <ac:chgData name="David Zacher" userId="436d5fb829d6fb41" providerId="LiveId" clId="{E6535644-91B0-4C6B-992F-A4FDAC2FF168}" dt="2024-02-23T05:52:51.953" v="5582" actId="1076"/>
          <ac:picMkLst>
            <pc:docMk/>
            <pc:sldMk cId="2727850971" sldId="270"/>
            <ac:picMk id="6" creationId="{31E53152-BE15-9E19-3C42-418722790E59}"/>
          </ac:picMkLst>
        </pc:picChg>
      </pc:sldChg>
      <pc:sldChg chg="modSp mod">
        <pc:chgData name="David Zacher" userId="436d5fb829d6fb41" providerId="LiveId" clId="{E6535644-91B0-4C6B-992F-A4FDAC2FF168}" dt="2024-02-26T03:49:25.524" v="7344" actId="403"/>
        <pc:sldMkLst>
          <pc:docMk/>
          <pc:sldMk cId="1630123617" sldId="274"/>
        </pc:sldMkLst>
        <pc:spChg chg="mod">
          <ac:chgData name="David Zacher" userId="436d5fb829d6fb41" providerId="LiveId" clId="{E6535644-91B0-4C6B-992F-A4FDAC2FF168}" dt="2024-02-26T03:49:25.524" v="7344" actId="403"/>
          <ac:spMkLst>
            <pc:docMk/>
            <pc:sldMk cId="1630123617" sldId="274"/>
            <ac:spMk id="5" creationId="{28684E62-A9F8-4E7A-AB01-78893062A1B4}"/>
          </ac:spMkLst>
        </pc:spChg>
      </pc:sldChg>
      <pc:sldChg chg="del">
        <pc:chgData name="David Zacher" userId="436d5fb829d6fb41" providerId="LiveId" clId="{E6535644-91B0-4C6B-992F-A4FDAC2FF168}" dt="2024-02-26T03:50:10.564" v="7345" actId="2696"/>
        <pc:sldMkLst>
          <pc:docMk/>
          <pc:sldMk cId="3410008520" sldId="275"/>
        </pc:sldMkLst>
      </pc:sldChg>
      <pc:sldChg chg="addSp delSp modSp mod setBg">
        <pc:chgData name="David Zacher" userId="436d5fb829d6fb41" providerId="LiveId" clId="{E6535644-91B0-4C6B-992F-A4FDAC2FF168}" dt="2024-02-15T05:05:34.320" v="4119" actId="404"/>
        <pc:sldMkLst>
          <pc:docMk/>
          <pc:sldMk cId="148114319" sldId="276"/>
        </pc:sldMkLst>
        <pc:spChg chg="add mod">
          <ac:chgData name="David Zacher" userId="436d5fb829d6fb41" providerId="LiveId" clId="{E6535644-91B0-4C6B-992F-A4FDAC2FF168}" dt="2024-02-15T05:04:24.324" v="4097" actId="20577"/>
          <ac:spMkLst>
            <pc:docMk/>
            <pc:sldMk cId="148114319" sldId="276"/>
            <ac:spMk id="2" creationId="{C95D9EA1-3F3E-937E-61DB-D450E65BA61F}"/>
          </ac:spMkLst>
        </pc:spChg>
        <pc:spChg chg="mod">
          <ac:chgData name="David Zacher" userId="436d5fb829d6fb41" providerId="LiveId" clId="{E6535644-91B0-4C6B-992F-A4FDAC2FF168}" dt="2024-02-15T05:05:03.097" v="4113" actId="26606"/>
          <ac:spMkLst>
            <pc:docMk/>
            <pc:sldMk cId="148114319" sldId="276"/>
            <ac:spMk id="3" creationId="{B28946E4-5BEF-46F0-A56A-E7E85ACA148F}"/>
          </ac:spMkLst>
        </pc:spChg>
        <pc:spChg chg="mod ord">
          <ac:chgData name="David Zacher" userId="436d5fb829d6fb41" providerId="LiveId" clId="{E6535644-91B0-4C6B-992F-A4FDAC2FF168}" dt="2024-02-15T05:05:03.097" v="4113" actId="26606"/>
          <ac:spMkLst>
            <pc:docMk/>
            <pc:sldMk cId="148114319" sldId="276"/>
            <ac:spMk id="4" creationId="{9ADB26FF-76AA-124F-92D8-C93C45D216A8}"/>
          </ac:spMkLst>
        </pc:spChg>
        <pc:spChg chg="mod ord">
          <ac:chgData name="David Zacher" userId="436d5fb829d6fb41" providerId="LiveId" clId="{E6535644-91B0-4C6B-992F-A4FDAC2FF168}" dt="2024-02-15T05:05:34.320" v="4119" actId="404"/>
          <ac:spMkLst>
            <pc:docMk/>
            <pc:sldMk cId="148114319" sldId="276"/>
            <ac:spMk id="5" creationId="{1B07C49E-AFFC-EC46-8930-E4D428F5F943}"/>
          </ac:spMkLst>
        </pc:spChg>
        <pc:spChg chg="add del">
          <ac:chgData name="David Zacher" userId="436d5fb829d6fb41" providerId="LiveId" clId="{E6535644-91B0-4C6B-992F-A4FDAC2FF168}" dt="2024-02-15T05:04:29.216" v="4106" actId="26606"/>
          <ac:spMkLst>
            <pc:docMk/>
            <pc:sldMk cId="148114319" sldId="276"/>
            <ac:spMk id="12" creationId="{E02239D2-A05D-4A1C-9F06-FBA7FC730E1B}"/>
          </ac:spMkLst>
        </pc:spChg>
        <pc:spChg chg="add del">
          <ac:chgData name="David Zacher" userId="436d5fb829d6fb41" providerId="LiveId" clId="{E6535644-91B0-4C6B-992F-A4FDAC2FF168}" dt="2024-02-15T05:05:03.091" v="4112" actId="26606"/>
          <ac:spMkLst>
            <pc:docMk/>
            <pc:sldMk cId="148114319" sldId="276"/>
            <ac:spMk id="18" creationId="{8761DDFE-071F-4200-B0AA-394476C2D2D6}"/>
          </ac:spMkLst>
        </pc:spChg>
        <pc:spChg chg="add">
          <ac:chgData name="David Zacher" userId="436d5fb829d6fb41" providerId="LiveId" clId="{E6535644-91B0-4C6B-992F-A4FDAC2FF168}" dt="2024-02-15T05:05:03.097" v="4113" actId="26606"/>
          <ac:spMkLst>
            <pc:docMk/>
            <pc:sldMk cId="148114319" sldId="276"/>
            <ac:spMk id="20" creationId="{84DF55BE-B4AB-4BA1-BDE1-E9F7FB3F110A}"/>
          </ac:spMkLst>
        </pc:spChg>
        <pc:picChg chg="add del mod">
          <ac:chgData name="David Zacher" userId="436d5fb829d6fb41" providerId="LiveId" clId="{E6535644-91B0-4C6B-992F-A4FDAC2FF168}" dt="2024-02-15T05:04:22.688" v="4092" actId="22"/>
          <ac:picMkLst>
            <pc:docMk/>
            <pc:sldMk cId="148114319" sldId="276"/>
            <ac:picMk id="7" creationId="{DE6EF3D3-FB8B-850C-C6AB-CEA054A21C96}"/>
          </ac:picMkLst>
        </pc:picChg>
        <pc:picChg chg="add del">
          <ac:chgData name="David Zacher" userId="436d5fb829d6fb41" providerId="LiveId" clId="{E6535644-91B0-4C6B-992F-A4FDAC2FF168}" dt="2024-02-15T05:04:29.216" v="4106" actId="26606"/>
          <ac:picMkLst>
            <pc:docMk/>
            <pc:sldMk cId="148114319" sldId="276"/>
            <ac:picMk id="9" creationId="{985A1968-A4E8-8006-D242-712321167A9A}"/>
          </ac:picMkLst>
        </pc:picChg>
        <pc:picChg chg="add mod ord">
          <ac:chgData name="David Zacher" userId="436d5fb829d6fb41" providerId="LiveId" clId="{E6535644-91B0-4C6B-992F-A4FDAC2FF168}" dt="2024-02-15T05:05:03.097" v="4113" actId="26606"/>
          <ac:picMkLst>
            <pc:docMk/>
            <pc:sldMk cId="148114319" sldId="276"/>
            <ac:picMk id="10" creationId="{74DFC215-E9EF-BC0F-3602-45F2330E96BD}"/>
          </ac:picMkLst>
        </pc:picChg>
        <pc:picChg chg="add mod">
          <ac:chgData name="David Zacher" userId="436d5fb829d6fb41" providerId="LiveId" clId="{E6535644-91B0-4C6B-992F-A4FDAC2FF168}" dt="2024-02-15T05:05:03.097" v="4113" actId="26606"/>
          <ac:picMkLst>
            <pc:docMk/>
            <pc:sldMk cId="148114319" sldId="276"/>
            <ac:picMk id="13" creationId="{603AC2FF-3BB1-6C61-B13D-F792B2101EA4}"/>
          </ac:picMkLst>
        </pc:picChg>
      </pc:sldChg>
      <pc:sldChg chg="addSp modSp mod setBg">
        <pc:chgData name="David Zacher" userId="436d5fb829d6fb41" providerId="LiveId" clId="{E6535644-91B0-4C6B-992F-A4FDAC2FF168}" dt="2024-02-26T03:46:05.720" v="7064" actId="26606"/>
        <pc:sldMkLst>
          <pc:docMk/>
          <pc:sldMk cId="2459446073" sldId="289"/>
        </pc:sldMkLst>
        <pc:spChg chg="mod">
          <ac:chgData name="David Zacher" userId="436d5fb829d6fb41" providerId="LiveId" clId="{E6535644-91B0-4C6B-992F-A4FDAC2FF168}" dt="2024-02-26T03:46:05.720" v="7064" actId="26606"/>
          <ac:spMkLst>
            <pc:docMk/>
            <pc:sldMk cId="2459446073" sldId="289"/>
            <ac:spMk id="4" creationId="{336C985E-BCEF-DD49-BB47-C4649A79F0D8}"/>
          </ac:spMkLst>
        </pc:spChg>
        <pc:spChg chg="mod">
          <ac:chgData name="David Zacher" userId="436d5fb829d6fb41" providerId="LiveId" clId="{E6535644-91B0-4C6B-992F-A4FDAC2FF168}" dt="2024-02-26T03:46:05.720" v="7064" actId="26606"/>
          <ac:spMkLst>
            <pc:docMk/>
            <pc:sldMk cId="2459446073" sldId="289"/>
            <ac:spMk id="5" creationId="{1B07C49E-AFFC-EC46-8930-E4D428F5F943}"/>
          </ac:spMkLst>
        </pc:spChg>
        <pc:spChg chg="mod ord">
          <ac:chgData name="David Zacher" userId="436d5fb829d6fb41" providerId="LiveId" clId="{E6535644-91B0-4C6B-992F-A4FDAC2FF168}" dt="2024-02-26T03:46:05.720" v="7064" actId="26606"/>
          <ac:spMkLst>
            <pc:docMk/>
            <pc:sldMk cId="2459446073" sldId="289"/>
            <ac:spMk id="9" creationId="{B68D8986-45AC-4FB5-96E8-C45F9603EB5E}"/>
          </ac:spMkLst>
        </pc:spChg>
        <pc:grpChg chg="add">
          <ac:chgData name="David Zacher" userId="436d5fb829d6fb41" providerId="LiveId" clId="{E6535644-91B0-4C6B-992F-A4FDAC2FF168}" dt="2024-02-26T03:46:05.720" v="7064" actId="26606"/>
          <ac:grpSpMkLst>
            <pc:docMk/>
            <pc:sldMk cId="2459446073" sldId="289"/>
            <ac:grpSpMk id="14" creationId="{1E5539EC-8CB8-002F-68C6-678840282659}"/>
          </ac:grpSpMkLst>
        </pc:grpChg>
        <pc:picChg chg="add mod">
          <ac:chgData name="David Zacher" userId="436d5fb829d6fb41" providerId="LiveId" clId="{E6535644-91B0-4C6B-992F-A4FDAC2FF168}" dt="2024-02-26T03:46:05.720" v="7064" actId="26606"/>
          <ac:picMkLst>
            <pc:docMk/>
            <pc:sldMk cId="2459446073" sldId="289"/>
            <ac:picMk id="3" creationId="{AC22EC96-373A-BA97-0D59-5C9319D502AF}"/>
          </ac:picMkLst>
        </pc:picChg>
      </pc:sldChg>
      <pc:sldChg chg="addSp delSp modSp mod setBg">
        <pc:chgData name="David Zacher" userId="436d5fb829d6fb41" providerId="LiveId" clId="{E6535644-91B0-4C6B-992F-A4FDAC2FF168}" dt="2024-02-22T05:11:28.956" v="4620" actId="313"/>
        <pc:sldMkLst>
          <pc:docMk/>
          <pc:sldMk cId="1813711241" sldId="293"/>
        </pc:sldMkLst>
        <pc:spChg chg="mod">
          <ac:chgData name="David Zacher" userId="436d5fb829d6fb41" providerId="LiveId" clId="{E6535644-91B0-4C6B-992F-A4FDAC2FF168}" dt="2024-02-22T05:08:26.055" v="4538" actId="113"/>
          <ac:spMkLst>
            <pc:docMk/>
            <pc:sldMk cId="1813711241" sldId="293"/>
            <ac:spMk id="3" creationId="{FC857EDD-A3A7-434D-B8D5-401E872498DA}"/>
          </ac:spMkLst>
        </pc:spChg>
        <pc:spChg chg="mod ord">
          <ac:chgData name="David Zacher" userId="436d5fb829d6fb41" providerId="LiveId" clId="{E6535644-91B0-4C6B-992F-A4FDAC2FF168}" dt="2024-02-22T05:08:02.531" v="4536" actId="26606"/>
          <ac:spMkLst>
            <pc:docMk/>
            <pc:sldMk cId="1813711241" sldId="293"/>
            <ac:spMk id="4" creationId="{8F1B08F2-C4AD-A440-BB78-A0625E28887A}"/>
          </ac:spMkLst>
        </pc:spChg>
        <pc:spChg chg="mod ord">
          <ac:chgData name="David Zacher" userId="436d5fb829d6fb41" providerId="LiveId" clId="{E6535644-91B0-4C6B-992F-A4FDAC2FF168}" dt="2024-02-22T05:08:02.531" v="4536" actId="26606"/>
          <ac:spMkLst>
            <pc:docMk/>
            <pc:sldMk cId="1813711241" sldId="293"/>
            <ac:spMk id="5" creationId="{1B07C49E-AFFC-EC46-8930-E4D428F5F943}"/>
          </ac:spMkLst>
        </pc:spChg>
        <pc:spChg chg="add mod">
          <ac:chgData name="David Zacher" userId="436d5fb829d6fb41" providerId="LiveId" clId="{E6535644-91B0-4C6B-992F-A4FDAC2FF168}" dt="2024-02-22T05:09:45.559" v="4560" actId="1076"/>
          <ac:spMkLst>
            <pc:docMk/>
            <pc:sldMk cId="1813711241" sldId="293"/>
            <ac:spMk id="13" creationId="{7684925C-E01A-911F-5CD6-59AAFB9F6AEB}"/>
          </ac:spMkLst>
        </pc:spChg>
        <pc:spChg chg="add mod">
          <ac:chgData name="David Zacher" userId="436d5fb829d6fb41" providerId="LiveId" clId="{E6535644-91B0-4C6B-992F-A4FDAC2FF168}" dt="2024-02-22T05:10:09.306" v="4567" actId="1076"/>
          <ac:spMkLst>
            <pc:docMk/>
            <pc:sldMk cId="1813711241" sldId="293"/>
            <ac:spMk id="14" creationId="{09AA34B1-D06E-E3C2-D408-B0A4D29A996D}"/>
          </ac:spMkLst>
        </pc:spChg>
        <pc:spChg chg="add mod">
          <ac:chgData name="David Zacher" userId="436d5fb829d6fb41" providerId="LiveId" clId="{E6535644-91B0-4C6B-992F-A4FDAC2FF168}" dt="2024-02-22T05:11:12.220" v="4599" actId="1076"/>
          <ac:spMkLst>
            <pc:docMk/>
            <pc:sldMk cId="1813711241" sldId="293"/>
            <ac:spMk id="15" creationId="{A9C0D7E7-BE33-9B59-5905-27724C42A3AB}"/>
          </ac:spMkLst>
        </pc:spChg>
        <pc:spChg chg="add mod">
          <ac:chgData name="David Zacher" userId="436d5fb829d6fb41" providerId="LiveId" clId="{E6535644-91B0-4C6B-992F-A4FDAC2FF168}" dt="2024-02-22T05:11:28.956" v="4620" actId="313"/>
          <ac:spMkLst>
            <pc:docMk/>
            <pc:sldMk cId="1813711241" sldId="293"/>
            <ac:spMk id="16" creationId="{33606B19-8A25-B78B-D4A9-F5CAAA96CF7D}"/>
          </ac:spMkLst>
        </pc:spChg>
        <pc:spChg chg="add del">
          <ac:chgData name="David Zacher" userId="436d5fb829d6fb41" providerId="LiveId" clId="{E6535644-91B0-4C6B-992F-A4FDAC2FF168}" dt="2024-02-22T05:07:31.654" v="4515" actId="26606"/>
          <ac:spMkLst>
            <pc:docMk/>
            <pc:sldMk cId="1813711241" sldId="293"/>
            <ac:spMk id="17" creationId="{AB48C2B5-F428-653D-2A6A-F331F28AB6EA}"/>
          </ac:spMkLst>
        </pc:spChg>
        <pc:spChg chg="add del">
          <ac:chgData name="David Zacher" userId="436d5fb829d6fb41" providerId="LiveId" clId="{E6535644-91B0-4C6B-992F-A4FDAC2FF168}" dt="2024-02-22T05:07:31.654" v="4515" actId="26606"/>
          <ac:spMkLst>
            <pc:docMk/>
            <pc:sldMk cId="1813711241" sldId="293"/>
            <ac:spMk id="19" creationId="{CEBB717C-9DB8-1D8B-6C74-3D2DC2B48743}"/>
          </ac:spMkLst>
        </pc:spChg>
        <pc:spChg chg="add del">
          <ac:chgData name="David Zacher" userId="436d5fb829d6fb41" providerId="LiveId" clId="{E6535644-91B0-4C6B-992F-A4FDAC2FF168}" dt="2024-02-22T05:07:37.810" v="4519" actId="26606"/>
          <ac:spMkLst>
            <pc:docMk/>
            <pc:sldMk cId="1813711241" sldId="293"/>
            <ac:spMk id="23" creationId="{AA58F78C-27AB-465F-AA33-15E08AF267F9}"/>
          </ac:spMkLst>
        </pc:spChg>
        <pc:spChg chg="add del">
          <ac:chgData name="David Zacher" userId="436d5fb829d6fb41" providerId="LiveId" clId="{E6535644-91B0-4C6B-992F-A4FDAC2FF168}" dt="2024-02-22T05:07:37.810" v="4519" actId="26606"/>
          <ac:spMkLst>
            <pc:docMk/>
            <pc:sldMk cId="1813711241" sldId="293"/>
            <ac:spMk id="24" creationId="{4C2AC11E-3162-4990-A36E-92B07ECF16C2}"/>
          </ac:spMkLst>
        </pc:spChg>
        <pc:spChg chg="add del">
          <ac:chgData name="David Zacher" userId="436d5fb829d6fb41" providerId="LiveId" clId="{E6535644-91B0-4C6B-992F-A4FDAC2FF168}" dt="2024-02-22T05:07:37.810" v="4519" actId="26606"/>
          <ac:spMkLst>
            <pc:docMk/>
            <pc:sldMk cId="1813711241" sldId="293"/>
            <ac:spMk id="25" creationId="{9073D962-D3D2-4A72-8593-65C213CBFFC3}"/>
          </ac:spMkLst>
        </pc:spChg>
        <pc:spChg chg="add del">
          <ac:chgData name="David Zacher" userId="436d5fb829d6fb41" providerId="LiveId" clId="{E6535644-91B0-4C6B-992F-A4FDAC2FF168}" dt="2024-02-22T05:07:37.810" v="4519" actId="26606"/>
          <ac:spMkLst>
            <pc:docMk/>
            <pc:sldMk cId="1813711241" sldId="293"/>
            <ac:spMk id="26" creationId="{2387511B-F6E1-4929-AC90-94FB8B6B0F41}"/>
          </ac:spMkLst>
        </pc:spChg>
        <pc:spChg chg="add del">
          <ac:chgData name="David Zacher" userId="436d5fb829d6fb41" providerId="LiveId" clId="{E6535644-91B0-4C6B-992F-A4FDAC2FF168}" dt="2024-02-22T05:07:43.307" v="4525" actId="26606"/>
          <ac:spMkLst>
            <pc:docMk/>
            <pc:sldMk cId="1813711241" sldId="293"/>
            <ac:spMk id="27" creationId="{7E099ED9-A734-430F-BD23-B635E6BC9160}"/>
          </ac:spMkLst>
        </pc:spChg>
        <pc:spChg chg="add del">
          <ac:chgData name="David Zacher" userId="436d5fb829d6fb41" providerId="LiveId" clId="{E6535644-91B0-4C6B-992F-A4FDAC2FF168}" dt="2024-02-22T05:07:43.307" v="4525" actId="26606"/>
          <ac:spMkLst>
            <pc:docMk/>
            <pc:sldMk cId="1813711241" sldId="293"/>
            <ac:spMk id="29" creationId="{8123F86D-9EA2-4948-8D9A-1FFD4DD4B3BD}"/>
          </ac:spMkLst>
        </pc:spChg>
        <pc:spChg chg="add del">
          <ac:chgData name="David Zacher" userId="436d5fb829d6fb41" providerId="LiveId" clId="{E6535644-91B0-4C6B-992F-A4FDAC2FF168}" dt="2024-02-22T05:07:43.307" v="4525" actId="26606"/>
          <ac:spMkLst>
            <pc:docMk/>
            <pc:sldMk cId="1813711241" sldId="293"/>
            <ac:spMk id="33" creationId="{66F27278-DFD8-4200-A2A2-F0A6391007F4}"/>
          </ac:spMkLst>
        </pc:spChg>
        <pc:spChg chg="add del">
          <ac:chgData name="David Zacher" userId="436d5fb829d6fb41" providerId="LiveId" clId="{E6535644-91B0-4C6B-992F-A4FDAC2FF168}" dt="2024-02-22T05:07:43.307" v="4525" actId="26606"/>
          <ac:spMkLst>
            <pc:docMk/>
            <pc:sldMk cId="1813711241" sldId="293"/>
            <ac:spMk id="34" creationId="{A8D67904-06B0-470A-AE78-4A6201476CF7}"/>
          </ac:spMkLst>
        </pc:spChg>
        <pc:spChg chg="add del">
          <ac:chgData name="David Zacher" userId="436d5fb829d6fb41" providerId="LiveId" clId="{E6535644-91B0-4C6B-992F-A4FDAC2FF168}" dt="2024-02-22T05:07:43.307" v="4525" actId="26606"/>
          <ac:spMkLst>
            <pc:docMk/>
            <pc:sldMk cId="1813711241" sldId="293"/>
            <ac:spMk id="35" creationId="{06E31665-19A0-4E95-B134-2ED00D2496DD}"/>
          </ac:spMkLst>
        </pc:spChg>
        <pc:spChg chg="add del">
          <ac:chgData name="David Zacher" userId="436d5fb829d6fb41" providerId="LiveId" clId="{E6535644-91B0-4C6B-992F-A4FDAC2FF168}" dt="2024-02-22T05:07:43.307" v="4525" actId="26606"/>
          <ac:spMkLst>
            <pc:docMk/>
            <pc:sldMk cId="1813711241" sldId="293"/>
            <ac:spMk id="36" creationId="{28C04451-D4E5-4637-BE23-6DEB9B45A3CC}"/>
          </ac:spMkLst>
        </pc:spChg>
        <pc:spChg chg="add del">
          <ac:chgData name="David Zacher" userId="436d5fb829d6fb41" providerId="LiveId" clId="{E6535644-91B0-4C6B-992F-A4FDAC2FF168}" dt="2024-02-22T05:07:43.307" v="4525" actId="26606"/>
          <ac:spMkLst>
            <pc:docMk/>
            <pc:sldMk cId="1813711241" sldId="293"/>
            <ac:spMk id="37" creationId="{F456B73C-536A-4A93-A98E-D64531295E54}"/>
          </ac:spMkLst>
        </pc:spChg>
        <pc:spChg chg="add del">
          <ac:chgData name="David Zacher" userId="436d5fb829d6fb41" providerId="LiveId" clId="{E6535644-91B0-4C6B-992F-A4FDAC2FF168}" dt="2024-02-22T05:07:43.307" v="4525" actId="26606"/>
          <ac:spMkLst>
            <pc:docMk/>
            <pc:sldMk cId="1813711241" sldId="293"/>
            <ac:spMk id="38" creationId="{201F16FD-5C30-46D8-A7DE-FA937A2F2F7F}"/>
          </ac:spMkLst>
        </pc:spChg>
        <pc:spChg chg="add del">
          <ac:chgData name="David Zacher" userId="436d5fb829d6fb41" providerId="LiveId" clId="{E6535644-91B0-4C6B-992F-A4FDAC2FF168}" dt="2024-02-22T05:07:48.327" v="4529" actId="26606"/>
          <ac:spMkLst>
            <pc:docMk/>
            <pc:sldMk cId="1813711241" sldId="293"/>
            <ac:spMk id="43" creationId="{4C2AC11E-3162-4990-A36E-92B07ECF16C2}"/>
          </ac:spMkLst>
        </pc:spChg>
        <pc:spChg chg="add del">
          <ac:chgData name="David Zacher" userId="436d5fb829d6fb41" providerId="LiveId" clId="{E6535644-91B0-4C6B-992F-A4FDAC2FF168}" dt="2024-02-22T05:07:48.327" v="4529" actId="26606"/>
          <ac:spMkLst>
            <pc:docMk/>
            <pc:sldMk cId="1813711241" sldId="293"/>
            <ac:spMk id="44" creationId="{9073D962-D3D2-4A72-8593-65C213CBFFC3}"/>
          </ac:spMkLst>
        </pc:spChg>
        <pc:spChg chg="add del">
          <ac:chgData name="David Zacher" userId="436d5fb829d6fb41" providerId="LiveId" clId="{E6535644-91B0-4C6B-992F-A4FDAC2FF168}" dt="2024-02-22T05:07:48.327" v="4529" actId="26606"/>
          <ac:spMkLst>
            <pc:docMk/>
            <pc:sldMk cId="1813711241" sldId="293"/>
            <ac:spMk id="45" creationId="{2387511B-F6E1-4929-AC90-94FB8B6B0F41}"/>
          </ac:spMkLst>
        </pc:spChg>
        <pc:spChg chg="add del">
          <ac:chgData name="David Zacher" userId="436d5fb829d6fb41" providerId="LiveId" clId="{E6535644-91B0-4C6B-992F-A4FDAC2FF168}" dt="2024-02-22T05:07:48.327" v="4529" actId="26606"/>
          <ac:spMkLst>
            <pc:docMk/>
            <pc:sldMk cId="1813711241" sldId="293"/>
            <ac:spMk id="46" creationId="{AA58F78C-27AB-465F-AA33-15E08AF267F9}"/>
          </ac:spMkLst>
        </pc:spChg>
        <pc:spChg chg="add del">
          <ac:chgData name="David Zacher" userId="436d5fb829d6fb41" providerId="LiveId" clId="{E6535644-91B0-4C6B-992F-A4FDAC2FF168}" dt="2024-02-22T05:07:51.725" v="4531" actId="26606"/>
          <ac:spMkLst>
            <pc:docMk/>
            <pc:sldMk cId="1813711241" sldId="293"/>
            <ac:spMk id="48" creationId="{AB48C2B5-F428-653D-2A6A-F331F28AB6EA}"/>
          </ac:spMkLst>
        </pc:spChg>
        <pc:spChg chg="add del">
          <ac:chgData name="David Zacher" userId="436d5fb829d6fb41" providerId="LiveId" clId="{E6535644-91B0-4C6B-992F-A4FDAC2FF168}" dt="2024-02-22T05:07:51.725" v="4531" actId="26606"/>
          <ac:spMkLst>
            <pc:docMk/>
            <pc:sldMk cId="1813711241" sldId="293"/>
            <ac:spMk id="49" creationId="{CEBB717C-9DB8-1D8B-6C74-3D2DC2B48743}"/>
          </ac:spMkLst>
        </pc:spChg>
        <pc:spChg chg="add del">
          <ac:chgData name="David Zacher" userId="436d5fb829d6fb41" providerId="LiveId" clId="{E6535644-91B0-4C6B-992F-A4FDAC2FF168}" dt="2024-02-22T05:07:57.253" v="4533" actId="26606"/>
          <ac:spMkLst>
            <pc:docMk/>
            <pc:sldMk cId="1813711241" sldId="293"/>
            <ac:spMk id="51" creationId="{04F99093-FB6D-43E0-AA45-FA744653E0F0}"/>
          </ac:spMkLst>
        </pc:spChg>
        <pc:spChg chg="add del">
          <ac:chgData name="David Zacher" userId="436d5fb829d6fb41" providerId="LiveId" clId="{E6535644-91B0-4C6B-992F-A4FDAC2FF168}" dt="2024-02-22T05:07:57.253" v="4533" actId="26606"/>
          <ac:spMkLst>
            <pc:docMk/>
            <pc:sldMk cId="1813711241" sldId="293"/>
            <ac:spMk id="52" creationId="{CE8B83EF-4FB2-4C16-B94A-73A8FBCD1EF9}"/>
          </ac:spMkLst>
        </pc:spChg>
        <pc:spChg chg="add">
          <ac:chgData name="David Zacher" userId="436d5fb829d6fb41" providerId="LiveId" clId="{E6535644-91B0-4C6B-992F-A4FDAC2FF168}" dt="2024-02-22T05:08:02.531" v="4536" actId="26606"/>
          <ac:spMkLst>
            <pc:docMk/>
            <pc:sldMk cId="1813711241" sldId="293"/>
            <ac:spMk id="61" creationId="{04F99093-FB6D-43E0-AA45-FA744653E0F0}"/>
          </ac:spMkLst>
        </pc:spChg>
        <pc:spChg chg="add">
          <ac:chgData name="David Zacher" userId="436d5fb829d6fb41" providerId="LiveId" clId="{E6535644-91B0-4C6B-992F-A4FDAC2FF168}" dt="2024-02-22T05:08:02.531" v="4536" actId="26606"/>
          <ac:spMkLst>
            <pc:docMk/>
            <pc:sldMk cId="1813711241" sldId="293"/>
            <ac:spMk id="62" creationId="{CE8B83EF-4FB2-4C16-B94A-73A8FBCD1EF9}"/>
          </ac:spMkLst>
        </pc:spChg>
        <pc:grpChg chg="add del">
          <ac:chgData name="David Zacher" userId="436d5fb829d6fb41" providerId="LiveId" clId="{E6535644-91B0-4C6B-992F-A4FDAC2FF168}" dt="2024-02-22T05:07:33.326" v="4517" actId="26606"/>
          <ac:grpSpMkLst>
            <pc:docMk/>
            <pc:sldMk cId="1813711241" sldId="293"/>
            <ac:grpSpMk id="21" creationId="{32CC9F2B-E219-AF55-BBE8-372B5AC60059}"/>
          </ac:grpSpMkLst>
        </pc:grpChg>
        <pc:grpChg chg="add del">
          <ac:chgData name="David Zacher" userId="436d5fb829d6fb41" providerId="LiveId" clId="{E6535644-91B0-4C6B-992F-A4FDAC2FF168}" dt="2024-02-22T05:07:40.906" v="4521" actId="26606"/>
          <ac:grpSpMkLst>
            <pc:docMk/>
            <pc:sldMk cId="1813711241" sldId="293"/>
            <ac:grpSpMk id="28" creationId="{AEF65689-55A4-1A17-9396-9760BDCFF479}"/>
          </ac:grpSpMkLst>
        </pc:grpChg>
        <pc:grpChg chg="add del">
          <ac:chgData name="David Zacher" userId="436d5fb829d6fb41" providerId="LiveId" clId="{E6535644-91B0-4C6B-992F-A4FDAC2FF168}" dt="2024-02-22T05:07:46.902" v="4527" actId="26606"/>
          <ac:grpSpMkLst>
            <pc:docMk/>
            <pc:sldMk cId="1813711241" sldId="293"/>
            <ac:grpSpMk id="40" creationId="{32CC9F2B-E219-AF55-BBE8-372B5AC60059}"/>
          </ac:grpSpMkLst>
        </pc:grpChg>
        <pc:grpChg chg="add del">
          <ac:chgData name="David Zacher" userId="436d5fb829d6fb41" providerId="LiveId" clId="{E6535644-91B0-4C6B-992F-A4FDAC2FF168}" dt="2024-02-22T05:07:57.253" v="4533" actId="26606"/>
          <ac:grpSpMkLst>
            <pc:docMk/>
            <pc:sldMk cId="1813711241" sldId="293"/>
            <ac:grpSpMk id="53" creationId="{65CE4779-ABAB-448C-B806-A60E8F835DF8}"/>
          </ac:grpSpMkLst>
        </pc:grpChg>
        <pc:grpChg chg="add del">
          <ac:chgData name="David Zacher" userId="436d5fb829d6fb41" providerId="LiveId" clId="{E6535644-91B0-4C6B-992F-A4FDAC2FF168}" dt="2024-02-22T05:08:02.522" v="4535" actId="26606"/>
          <ac:grpSpMkLst>
            <pc:docMk/>
            <pc:sldMk cId="1813711241" sldId="293"/>
            <ac:grpSpMk id="58" creationId="{32CC9F2B-E219-AF55-BBE8-372B5AC60059}"/>
          </ac:grpSpMkLst>
        </pc:grpChg>
        <pc:grpChg chg="add">
          <ac:chgData name="David Zacher" userId="436d5fb829d6fb41" providerId="LiveId" clId="{E6535644-91B0-4C6B-992F-A4FDAC2FF168}" dt="2024-02-22T05:08:02.531" v="4536" actId="26606"/>
          <ac:grpSpMkLst>
            <pc:docMk/>
            <pc:sldMk cId="1813711241" sldId="293"/>
            <ac:grpSpMk id="63" creationId="{65CE4779-ABAB-448C-B806-A60E8F835DF8}"/>
          </ac:grpSpMkLst>
        </pc:grpChg>
        <pc:picChg chg="add mod ord">
          <ac:chgData name="David Zacher" userId="436d5fb829d6fb41" providerId="LiveId" clId="{E6535644-91B0-4C6B-992F-A4FDAC2FF168}" dt="2024-02-22T05:08:02.531" v="4536" actId="26606"/>
          <ac:picMkLst>
            <pc:docMk/>
            <pc:sldMk cId="1813711241" sldId="293"/>
            <ac:picMk id="6" creationId="{E628973B-B20B-3716-FC57-2FCAE0F0BE1D}"/>
          </ac:picMkLst>
        </pc:picChg>
        <pc:picChg chg="add mod ord">
          <ac:chgData name="David Zacher" userId="436d5fb829d6fb41" providerId="LiveId" clId="{E6535644-91B0-4C6B-992F-A4FDAC2FF168}" dt="2024-02-22T05:08:02.531" v="4536" actId="26606"/>
          <ac:picMkLst>
            <pc:docMk/>
            <pc:sldMk cId="1813711241" sldId="293"/>
            <ac:picMk id="8" creationId="{34A1A79C-B01F-EC6B-C015-EA27108EA990}"/>
          </ac:picMkLst>
        </pc:picChg>
        <pc:picChg chg="add mod ord">
          <ac:chgData name="David Zacher" userId="436d5fb829d6fb41" providerId="LiveId" clId="{E6535644-91B0-4C6B-992F-A4FDAC2FF168}" dt="2024-02-22T05:08:02.531" v="4536" actId="26606"/>
          <ac:picMkLst>
            <pc:docMk/>
            <pc:sldMk cId="1813711241" sldId="293"/>
            <ac:picMk id="10" creationId="{4F3A2D91-79D1-DEA2-CAA4-A7A95E06D0AD}"/>
          </ac:picMkLst>
        </pc:picChg>
        <pc:picChg chg="add mod ord">
          <ac:chgData name="David Zacher" userId="436d5fb829d6fb41" providerId="LiveId" clId="{E6535644-91B0-4C6B-992F-A4FDAC2FF168}" dt="2024-02-22T05:08:02.531" v="4536" actId="26606"/>
          <ac:picMkLst>
            <pc:docMk/>
            <pc:sldMk cId="1813711241" sldId="293"/>
            <ac:picMk id="12" creationId="{E22EE9D6-3E6D-E814-70B9-24660F42F0DF}"/>
          </ac:picMkLst>
        </pc:picChg>
        <pc:cxnChg chg="add del">
          <ac:chgData name="David Zacher" userId="436d5fb829d6fb41" providerId="LiveId" clId="{E6535644-91B0-4C6B-992F-A4FDAC2FF168}" dt="2024-02-22T05:07:41.314" v="4523" actId="26606"/>
          <ac:cxnSpMkLst>
            <pc:docMk/>
            <pc:sldMk cId="1813711241" sldId="293"/>
            <ac:cxnSpMk id="31" creationId="{249EDD1B-F94D-B4E6-ACAA-566B9A26FDE3}"/>
          </ac:cxnSpMkLst>
        </pc:cxnChg>
      </pc:sldChg>
      <pc:sldChg chg="addSp delSp modSp mod">
        <pc:chgData name="David Zacher" userId="436d5fb829d6fb41" providerId="LiveId" clId="{E6535644-91B0-4C6B-992F-A4FDAC2FF168}" dt="2024-02-26T03:08:29.690" v="6450" actId="1076"/>
        <pc:sldMkLst>
          <pc:docMk/>
          <pc:sldMk cId="981671777" sldId="296"/>
        </pc:sldMkLst>
        <pc:spChg chg="mod">
          <ac:chgData name="David Zacher" userId="436d5fb829d6fb41" providerId="LiveId" clId="{E6535644-91B0-4C6B-992F-A4FDAC2FF168}" dt="2024-02-26T03:07:52.866" v="6445" actId="33524"/>
          <ac:spMkLst>
            <pc:docMk/>
            <pc:sldMk cId="981671777" sldId="296"/>
            <ac:spMk id="2" creationId="{54176327-8CC4-4356-8BBB-DC4965CE9857}"/>
          </ac:spMkLst>
        </pc:spChg>
        <pc:spChg chg="del mod">
          <ac:chgData name="David Zacher" userId="436d5fb829d6fb41" providerId="LiveId" clId="{E6535644-91B0-4C6B-992F-A4FDAC2FF168}" dt="2024-02-26T03:08:03.167" v="6446" actId="22"/>
          <ac:spMkLst>
            <pc:docMk/>
            <pc:sldMk cId="981671777" sldId="296"/>
            <ac:spMk id="5" creationId="{85D9F803-CDBC-C74C-AF1B-2B5937D1C241}"/>
          </ac:spMkLst>
        </pc:spChg>
        <pc:picChg chg="add mod ord">
          <ac:chgData name="David Zacher" userId="436d5fb829d6fb41" providerId="LiveId" clId="{E6535644-91B0-4C6B-992F-A4FDAC2FF168}" dt="2024-02-26T03:08:29.690" v="6450" actId="1076"/>
          <ac:picMkLst>
            <pc:docMk/>
            <pc:sldMk cId="981671777" sldId="296"/>
            <ac:picMk id="6" creationId="{BD8F54C3-1FFA-8574-B2E6-3F018B4B1752}"/>
          </ac:picMkLst>
        </pc:picChg>
      </pc:sldChg>
      <pc:sldChg chg="addSp delSp modSp mod">
        <pc:chgData name="David Zacher" userId="436d5fb829d6fb41" providerId="LiveId" clId="{E6535644-91B0-4C6B-992F-A4FDAC2FF168}" dt="2024-02-14T06:35:35.084" v="1031" actId="14100"/>
        <pc:sldMkLst>
          <pc:docMk/>
          <pc:sldMk cId="280316088" sldId="299"/>
        </pc:sldMkLst>
        <pc:spChg chg="mod">
          <ac:chgData name="David Zacher" userId="436d5fb829d6fb41" providerId="LiveId" clId="{E6535644-91B0-4C6B-992F-A4FDAC2FF168}" dt="2024-02-14T06:35:35.084" v="1031" actId="14100"/>
          <ac:spMkLst>
            <pc:docMk/>
            <pc:sldMk cId="280316088" sldId="299"/>
            <ac:spMk id="2" creationId="{4540AC8D-4B2D-9A60-E20C-D4ABE15BC08A}"/>
          </ac:spMkLst>
        </pc:spChg>
        <pc:spChg chg="del mod">
          <ac:chgData name="David Zacher" userId="436d5fb829d6fb41" providerId="LiveId" clId="{E6535644-91B0-4C6B-992F-A4FDAC2FF168}" dt="2024-02-14T06:28:12.297" v="970" actId="478"/>
          <ac:spMkLst>
            <pc:docMk/>
            <pc:sldMk cId="280316088" sldId="299"/>
            <ac:spMk id="3" creationId="{AB0AB2AC-B7E6-6849-9AE9-697369407F8F}"/>
          </ac:spMkLst>
        </pc:spChg>
        <pc:spChg chg="mod">
          <ac:chgData name="David Zacher" userId="436d5fb829d6fb41" providerId="LiveId" clId="{E6535644-91B0-4C6B-992F-A4FDAC2FF168}" dt="2024-02-14T06:35:35.084" v="1031" actId="14100"/>
          <ac:spMkLst>
            <pc:docMk/>
            <pc:sldMk cId="280316088" sldId="299"/>
            <ac:spMk id="5" creationId="{1B07C49E-AFFC-EC46-8930-E4D428F5F943}"/>
          </ac:spMkLst>
        </pc:spChg>
        <pc:spChg chg="mod">
          <ac:chgData name="David Zacher" userId="436d5fb829d6fb41" providerId="LiveId" clId="{E6535644-91B0-4C6B-992F-A4FDAC2FF168}" dt="2024-02-14T06:35:35.084" v="1031" actId="14100"/>
          <ac:spMkLst>
            <pc:docMk/>
            <pc:sldMk cId="280316088" sldId="299"/>
            <ac:spMk id="7" creationId="{A13766CE-0868-EBDB-4086-096D17DBC618}"/>
          </ac:spMkLst>
        </pc:spChg>
        <pc:spChg chg="mod">
          <ac:chgData name="David Zacher" userId="436d5fb829d6fb41" providerId="LiveId" clId="{E6535644-91B0-4C6B-992F-A4FDAC2FF168}" dt="2024-02-14T06:35:35.084" v="1031" actId="14100"/>
          <ac:spMkLst>
            <pc:docMk/>
            <pc:sldMk cId="280316088" sldId="299"/>
            <ac:spMk id="8" creationId="{A6C9EB69-AC7D-E415-8A02-FA7FE880A218}"/>
          </ac:spMkLst>
        </pc:spChg>
        <pc:spChg chg="mod">
          <ac:chgData name="David Zacher" userId="436d5fb829d6fb41" providerId="LiveId" clId="{E6535644-91B0-4C6B-992F-A4FDAC2FF168}" dt="2024-02-14T06:35:35.084" v="1031" actId="14100"/>
          <ac:spMkLst>
            <pc:docMk/>
            <pc:sldMk cId="280316088" sldId="299"/>
            <ac:spMk id="9" creationId="{049714F7-182B-E29F-65E1-46F779AECD30}"/>
          </ac:spMkLst>
        </pc:spChg>
        <pc:spChg chg="mod">
          <ac:chgData name="David Zacher" userId="436d5fb829d6fb41" providerId="LiveId" clId="{E6535644-91B0-4C6B-992F-A4FDAC2FF168}" dt="2024-02-14T06:35:35.084" v="1031" actId="14100"/>
          <ac:spMkLst>
            <pc:docMk/>
            <pc:sldMk cId="280316088" sldId="299"/>
            <ac:spMk id="10" creationId="{D35348D1-14DC-EA3A-64F5-20C31B5EC325}"/>
          </ac:spMkLst>
        </pc:spChg>
        <pc:spChg chg="mod">
          <ac:chgData name="David Zacher" userId="436d5fb829d6fb41" providerId="LiveId" clId="{E6535644-91B0-4C6B-992F-A4FDAC2FF168}" dt="2024-02-14T06:35:35.084" v="1031" actId="14100"/>
          <ac:spMkLst>
            <pc:docMk/>
            <pc:sldMk cId="280316088" sldId="299"/>
            <ac:spMk id="11" creationId="{9ECCDBFD-493D-189E-5180-4EDB6BB664C3}"/>
          </ac:spMkLst>
        </pc:spChg>
        <pc:spChg chg="mod">
          <ac:chgData name="David Zacher" userId="436d5fb829d6fb41" providerId="LiveId" clId="{E6535644-91B0-4C6B-992F-A4FDAC2FF168}" dt="2024-02-14T06:35:35.084" v="1031" actId="14100"/>
          <ac:spMkLst>
            <pc:docMk/>
            <pc:sldMk cId="280316088" sldId="299"/>
            <ac:spMk id="12" creationId="{FBB9886B-467E-DABC-B236-34E27F27E772}"/>
          </ac:spMkLst>
        </pc:spChg>
        <pc:spChg chg="add mod">
          <ac:chgData name="David Zacher" userId="436d5fb829d6fb41" providerId="LiveId" clId="{E6535644-91B0-4C6B-992F-A4FDAC2FF168}" dt="2024-02-14T06:35:35.084" v="1031" actId="14100"/>
          <ac:spMkLst>
            <pc:docMk/>
            <pc:sldMk cId="280316088" sldId="299"/>
            <ac:spMk id="13" creationId="{FE5D054C-ACF9-26A1-DFFA-F36F097A552D}"/>
          </ac:spMkLst>
        </pc:spChg>
        <pc:spChg chg="add mod">
          <ac:chgData name="David Zacher" userId="436d5fb829d6fb41" providerId="LiveId" clId="{E6535644-91B0-4C6B-992F-A4FDAC2FF168}" dt="2024-02-14T06:35:35.084" v="1031" actId="14100"/>
          <ac:spMkLst>
            <pc:docMk/>
            <pc:sldMk cId="280316088" sldId="299"/>
            <ac:spMk id="14" creationId="{63B9F6FA-1222-65D5-269C-A8A8DE8EA477}"/>
          </ac:spMkLst>
        </pc:spChg>
        <pc:spChg chg="add mod">
          <ac:chgData name="David Zacher" userId="436d5fb829d6fb41" providerId="LiveId" clId="{E6535644-91B0-4C6B-992F-A4FDAC2FF168}" dt="2024-02-14T06:35:35.084" v="1031" actId="14100"/>
          <ac:spMkLst>
            <pc:docMk/>
            <pc:sldMk cId="280316088" sldId="299"/>
            <ac:spMk id="15" creationId="{34C8CCC8-FBEF-ED6D-4CD4-5319C8B22CA4}"/>
          </ac:spMkLst>
        </pc:spChg>
        <pc:spChg chg="add mod">
          <ac:chgData name="David Zacher" userId="436d5fb829d6fb41" providerId="LiveId" clId="{E6535644-91B0-4C6B-992F-A4FDAC2FF168}" dt="2024-02-14T06:35:35.084" v="1031" actId="14100"/>
          <ac:spMkLst>
            <pc:docMk/>
            <pc:sldMk cId="280316088" sldId="299"/>
            <ac:spMk id="16" creationId="{AD933D63-8FA6-76F1-9EB0-BB8F0D155008}"/>
          </ac:spMkLst>
        </pc:spChg>
        <pc:spChg chg="add mod">
          <ac:chgData name="David Zacher" userId="436d5fb829d6fb41" providerId="LiveId" clId="{E6535644-91B0-4C6B-992F-A4FDAC2FF168}" dt="2024-02-14T06:35:35.084" v="1031" actId="14100"/>
          <ac:spMkLst>
            <pc:docMk/>
            <pc:sldMk cId="280316088" sldId="299"/>
            <ac:spMk id="17" creationId="{62E59184-9E09-3E75-4580-F8F9A71E08DE}"/>
          </ac:spMkLst>
        </pc:spChg>
        <pc:spChg chg="add del mod">
          <ac:chgData name="David Zacher" userId="436d5fb829d6fb41" providerId="LiveId" clId="{E6535644-91B0-4C6B-992F-A4FDAC2FF168}" dt="2024-02-14T06:32:20.686" v="978" actId="478"/>
          <ac:spMkLst>
            <pc:docMk/>
            <pc:sldMk cId="280316088" sldId="299"/>
            <ac:spMk id="19" creationId="{16C6A3D6-C84E-3A0A-1843-733178C8B0A8}"/>
          </ac:spMkLst>
        </pc:spChg>
        <pc:spChg chg="mod">
          <ac:chgData name="David Zacher" userId="436d5fb829d6fb41" providerId="LiveId" clId="{E6535644-91B0-4C6B-992F-A4FDAC2FF168}" dt="2024-02-14T06:35:35.084" v="1031" actId="14100"/>
          <ac:spMkLst>
            <pc:docMk/>
            <pc:sldMk cId="280316088" sldId="299"/>
            <ac:spMk id="20" creationId="{125EE1E0-1DDD-BA6E-583E-376697923985}"/>
          </ac:spMkLst>
        </pc:spChg>
        <pc:spChg chg="mod">
          <ac:chgData name="David Zacher" userId="436d5fb829d6fb41" providerId="LiveId" clId="{E6535644-91B0-4C6B-992F-A4FDAC2FF168}" dt="2024-02-14T06:35:35.084" v="1031" actId="14100"/>
          <ac:spMkLst>
            <pc:docMk/>
            <pc:sldMk cId="280316088" sldId="299"/>
            <ac:spMk id="21" creationId="{F9432A59-3059-C901-067C-4991072560C9}"/>
          </ac:spMkLst>
        </pc:spChg>
        <pc:spChg chg="mod">
          <ac:chgData name="David Zacher" userId="436d5fb829d6fb41" providerId="LiveId" clId="{E6535644-91B0-4C6B-992F-A4FDAC2FF168}" dt="2024-02-14T06:35:35.084" v="1031" actId="14100"/>
          <ac:spMkLst>
            <pc:docMk/>
            <pc:sldMk cId="280316088" sldId="299"/>
            <ac:spMk id="22" creationId="{F646C7F4-C334-315F-91BE-B955D1964B27}"/>
          </ac:spMkLst>
        </pc:spChg>
        <pc:spChg chg="add mod">
          <ac:chgData name="David Zacher" userId="436d5fb829d6fb41" providerId="LiveId" clId="{E6535644-91B0-4C6B-992F-A4FDAC2FF168}" dt="2024-02-14T06:34:03.789" v="1019" actId="1076"/>
          <ac:spMkLst>
            <pc:docMk/>
            <pc:sldMk cId="280316088" sldId="299"/>
            <ac:spMk id="23" creationId="{90831A20-F67A-E220-8B4D-248467C1865B}"/>
          </ac:spMkLst>
        </pc:spChg>
        <pc:spChg chg="mod">
          <ac:chgData name="David Zacher" userId="436d5fb829d6fb41" providerId="LiveId" clId="{E6535644-91B0-4C6B-992F-A4FDAC2FF168}" dt="2024-02-14T06:35:35.084" v="1031" actId="14100"/>
          <ac:spMkLst>
            <pc:docMk/>
            <pc:sldMk cId="280316088" sldId="299"/>
            <ac:spMk id="24" creationId="{BC09270D-BACE-9494-5523-89C83D760D6F}"/>
          </ac:spMkLst>
        </pc:spChg>
        <pc:spChg chg="mod">
          <ac:chgData name="David Zacher" userId="436d5fb829d6fb41" providerId="LiveId" clId="{E6535644-91B0-4C6B-992F-A4FDAC2FF168}" dt="2024-02-14T06:35:35.084" v="1031" actId="14100"/>
          <ac:spMkLst>
            <pc:docMk/>
            <pc:sldMk cId="280316088" sldId="299"/>
            <ac:spMk id="25" creationId="{6A746383-A2DA-F20E-80A0-EDC4D15D62D9}"/>
          </ac:spMkLst>
        </pc:spChg>
        <pc:spChg chg="mod">
          <ac:chgData name="David Zacher" userId="436d5fb829d6fb41" providerId="LiveId" clId="{E6535644-91B0-4C6B-992F-A4FDAC2FF168}" dt="2024-02-14T06:35:35.084" v="1031" actId="14100"/>
          <ac:spMkLst>
            <pc:docMk/>
            <pc:sldMk cId="280316088" sldId="299"/>
            <ac:spMk id="26" creationId="{E58BA217-1826-6367-A544-52A8FC135705}"/>
          </ac:spMkLst>
        </pc:spChg>
        <pc:spChg chg="mod">
          <ac:chgData name="David Zacher" userId="436d5fb829d6fb41" providerId="LiveId" clId="{E6535644-91B0-4C6B-992F-A4FDAC2FF168}" dt="2024-02-14T06:35:35.084" v="1031" actId="14100"/>
          <ac:spMkLst>
            <pc:docMk/>
            <pc:sldMk cId="280316088" sldId="299"/>
            <ac:spMk id="27" creationId="{77C07C96-3CFF-00AA-31F3-6339BE2BCACE}"/>
          </ac:spMkLst>
        </pc:spChg>
        <pc:spChg chg="mod">
          <ac:chgData name="David Zacher" userId="436d5fb829d6fb41" providerId="LiveId" clId="{E6535644-91B0-4C6B-992F-A4FDAC2FF168}" dt="2024-02-14T06:35:35.084" v="1031" actId="14100"/>
          <ac:spMkLst>
            <pc:docMk/>
            <pc:sldMk cId="280316088" sldId="299"/>
            <ac:spMk id="28" creationId="{874455AC-7AC7-0B8C-1D95-7C5EE0D5A2D4}"/>
          </ac:spMkLst>
        </pc:spChg>
        <pc:spChg chg="mod">
          <ac:chgData name="David Zacher" userId="436d5fb829d6fb41" providerId="LiveId" clId="{E6535644-91B0-4C6B-992F-A4FDAC2FF168}" dt="2024-02-14T06:35:35.084" v="1031" actId="14100"/>
          <ac:spMkLst>
            <pc:docMk/>
            <pc:sldMk cId="280316088" sldId="299"/>
            <ac:spMk id="29" creationId="{C4F1AE12-8B28-25FB-D41B-BD0B2DF5BD53}"/>
          </ac:spMkLst>
        </pc:spChg>
        <pc:spChg chg="mod">
          <ac:chgData name="David Zacher" userId="436d5fb829d6fb41" providerId="LiveId" clId="{E6535644-91B0-4C6B-992F-A4FDAC2FF168}" dt="2024-02-14T06:35:35.084" v="1031" actId="14100"/>
          <ac:spMkLst>
            <pc:docMk/>
            <pc:sldMk cId="280316088" sldId="299"/>
            <ac:spMk id="30" creationId="{877FB0F1-1F4A-EDAB-622F-BCDD6E2BCAA7}"/>
          </ac:spMkLst>
        </pc:spChg>
        <pc:spChg chg="mod">
          <ac:chgData name="David Zacher" userId="436d5fb829d6fb41" providerId="LiveId" clId="{E6535644-91B0-4C6B-992F-A4FDAC2FF168}" dt="2024-02-14T06:35:35.084" v="1031" actId="14100"/>
          <ac:spMkLst>
            <pc:docMk/>
            <pc:sldMk cId="280316088" sldId="299"/>
            <ac:spMk id="31" creationId="{AF7CB739-746C-4E7A-F4CE-3D38E0742624}"/>
          </ac:spMkLst>
        </pc:spChg>
      </pc:sldChg>
      <pc:sldChg chg="addSp delSp modSp mod">
        <pc:chgData name="David Zacher" userId="436d5fb829d6fb41" providerId="LiveId" clId="{E6535644-91B0-4C6B-992F-A4FDAC2FF168}" dt="2024-02-14T06:46:38.794" v="1573" actId="478"/>
        <pc:sldMkLst>
          <pc:docMk/>
          <pc:sldMk cId="1385553969" sldId="302"/>
        </pc:sldMkLst>
        <pc:spChg chg="mod">
          <ac:chgData name="David Zacher" userId="436d5fb829d6fb41" providerId="LiveId" clId="{E6535644-91B0-4C6B-992F-A4FDAC2FF168}" dt="2024-02-14T06:35:19.202" v="1029" actId="14100"/>
          <ac:spMkLst>
            <pc:docMk/>
            <pc:sldMk cId="1385553969" sldId="302"/>
            <ac:spMk id="2" creationId="{8B78C759-C687-440F-8CAE-D3071F1AB630}"/>
          </ac:spMkLst>
        </pc:spChg>
        <pc:spChg chg="del">
          <ac:chgData name="David Zacher" userId="436d5fb829d6fb41" providerId="LiveId" clId="{E6535644-91B0-4C6B-992F-A4FDAC2FF168}" dt="2024-02-14T06:34:44.404" v="1025" actId="478"/>
          <ac:spMkLst>
            <pc:docMk/>
            <pc:sldMk cId="1385553969" sldId="302"/>
            <ac:spMk id="3" creationId="{AB0AB2AC-B7E6-6849-9AE9-697369407F8F}"/>
          </ac:spMkLst>
        </pc:spChg>
        <pc:spChg chg="add mod">
          <ac:chgData name="David Zacher" userId="436d5fb829d6fb41" providerId="LiveId" clId="{E6535644-91B0-4C6B-992F-A4FDAC2FF168}" dt="2024-02-14T06:37:00.780" v="1055" actId="1076"/>
          <ac:spMkLst>
            <pc:docMk/>
            <pc:sldMk cId="1385553969" sldId="302"/>
            <ac:spMk id="5" creationId="{1838E349-D359-EE5A-1501-F1FC30986BF1}"/>
          </ac:spMkLst>
        </pc:spChg>
        <pc:spChg chg="add mod">
          <ac:chgData name="David Zacher" userId="436d5fb829d6fb41" providerId="LiveId" clId="{E6535644-91B0-4C6B-992F-A4FDAC2FF168}" dt="2024-02-14T06:41:14.399" v="1244" actId="313"/>
          <ac:spMkLst>
            <pc:docMk/>
            <pc:sldMk cId="1385553969" sldId="302"/>
            <ac:spMk id="7" creationId="{262A7A2D-B9B5-F18F-FD15-6A0F1F070860}"/>
          </ac:spMkLst>
        </pc:spChg>
        <pc:spChg chg="add mod">
          <ac:chgData name="David Zacher" userId="436d5fb829d6fb41" providerId="LiveId" clId="{E6535644-91B0-4C6B-992F-A4FDAC2FF168}" dt="2024-02-14T06:37:09.381" v="1057" actId="1076"/>
          <ac:spMkLst>
            <pc:docMk/>
            <pc:sldMk cId="1385553969" sldId="302"/>
            <ac:spMk id="8" creationId="{1CD5CFAB-8CDB-8732-044B-E475AC716567}"/>
          </ac:spMkLst>
        </pc:spChg>
        <pc:spChg chg="add mod">
          <ac:chgData name="David Zacher" userId="436d5fb829d6fb41" providerId="LiveId" clId="{E6535644-91B0-4C6B-992F-A4FDAC2FF168}" dt="2024-02-14T06:37:12.203" v="1058" actId="1076"/>
          <ac:spMkLst>
            <pc:docMk/>
            <pc:sldMk cId="1385553969" sldId="302"/>
            <ac:spMk id="9" creationId="{59912F08-4408-EB2E-90AF-9F6FE950B9DE}"/>
          </ac:spMkLst>
        </pc:spChg>
        <pc:spChg chg="add mod">
          <ac:chgData name="David Zacher" userId="436d5fb829d6fb41" providerId="LiveId" clId="{E6535644-91B0-4C6B-992F-A4FDAC2FF168}" dt="2024-02-14T06:37:30.097" v="1060" actId="1076"/>
          <ac:spMkLst>
            <pc:docMk/>
            <pc:sldMk cId="1385553969" sldId="302"/>
            <ac:spMk id="10" creationId="{E6AD82A8-DAD0-5BB6-EAF7-A56A5DFCC0D7}"/>
          </ac:spMkLst>
        </pc:spChg>
        <pc:spChg chg="mod">
          <ac:chgData name="David Zacher" userId="436d5fb829d6fb41" providerId="LiveId" clId="{E6535644-91B0-4C6B-992F-A4FDAC2FF168}" dt="2024-02-14T06:34:31.173" v="1024" actId="5793"/>
          <ac:spMkLst>
            <pc:docMk/>
            <pc:sldMk cId="1385553969" sldId="302"/>
            <ac:spMk id="11" creationId="{84F5ABFD-B4D4-43FF-959F-AFAF45B45269}"/>
          </ac:spMkLst>
        </pc:spChg>
        <pc:spChg chg="add mod">
          <ac:chgData name="David Zacher" userId="436d5fb829d6fb41" providerId="LiveId" clId="{E6535644-91B0-4C6B-992F-A4FDAC2FF168}" dt="2024-02-14T06:37:46.731" v="1062" actId="1076"/>
          <ac:spMkLst>
            <pc:docMk/>
            <pc:sldMk cId="1385553969" sldId="302"/>
            <ac:spMk id="12" creationId="{1528F357-D780-3B00-CF23-563A731F71E7}"/>
          </ac:spMkLst>
        </pc:spChg>
        <pc:spChg chg="add mod">
          <ac:chgData name="David Zacher" userId="436d5fb829d6fb41" providerId="LiveId" clId="{E6535644-91B0-4C6B-992F-A4FDAC2FF168}" dt="2024-02-14T06:37:39.820" v="1061" actId="1076"/>
          <ac:spMkLst>
            <pc:docMk/>
            <pc:sldMk cId="1385553969" sldId="302"/>
            <ac:spMk id="13" creationId="{BE8BCF3F-5BD2-E37C-0488-2C40DBADA7A4}"/>
          </ac:spMkLst>
        </pc:spChg>
        <pc:spChg chg="add mod">
          <ac:chgData name="David Zacher" userId="436d5fb829d6fb41" providerId="LiveId" clId="{E6535644-91B0-4C6B-992F-A4FDAC2FF168}" dt="2024-02-14T06:38:04.361" v="1065" actId="1076"/>
          <ac:spMkLst>
            <pc:docMk/>
            <pc:sldMk cId="1385553969" sldId="302"/>
            <ac:spMk id="14" creationId="{5DDFD92A-5AAB-7C98-1F2E-F1E3EE236F11}"/>
          </ac:spMkLst>
        </pc:spChg>
        <pc:spChg chg="add mod">
          <ac:chgData name="David Zacher" userId="436d5fb829d6fb41" providerId="LiveId" clId="{E6535644-91B0-4C6B-992F-A4FDAC2FF168}" dt="2024-02-14T06:38:11.320" v="1067" actId="1076"/>
          <ac:spMkLst>
            <pc:docMk/>
            <pc:sldMk cId="1385553969" sldId="302"/>
            <ac:spMk id="15" creationId="{47475DE9-885F-5F1D-82E7-68C8F2B6ADCC}"/>
          </ac:spMkLst>
        </pc:spChg>
        <pc:spChg chg="add mod">
          <ac:chgData name="David Zacher" userId="436d5fb829d6fb41" providerId="LiveId" clId="{E6535644-91B0-4C6B-992F-A4FDAC2FF168}" dt="2024-02-14T06:38:19.026" v="1069" actId="1076"/>
          <ac:spMkLst>
            <pc:docMk/>
            <pc:sldMk cId="1385553969" sldId="302"/>
            <ac:spMk id="16" creationId="{DDE1AC32-47B7-8F4F-B6CA-7FA42B37B25F}"/>
          </ac:spMkLst>
        </pc:spChg>
        <pc:spChg chg="add mod">
          <ac:chgData name="David Zacher" userId="436d5fb829d6fb41" providerId="LiveId" clId="{E6535644-91B0-4C6B-992F-A4FDAC2FF168}" dt="2024-02-14T06:38:29.765" v="1073" actId="1076"/>
          <ac:spMkLst>
            <pc:docMk/>
            <pc:sldMk cId="1385553969" sldId="302"/>
            <ac:spMk id="17" creationId="{FFD34BA6-5BFF-E90B-2B5C-D2F074ADFAF6}"/>
          </ac:spMkLst>
        </pc:spChg>
        <pc:spChg chg="add mod">
          <ac:chgData name="David Zacher" userId="436d5fb829d6fb41" providerId="LiveId" clId="{E6535644-91B0-4C6B-992F-A4FDAC2FF168}" dt="2024-02-14T06:38:39.878" v="1077" actId="1076"/>
          <ac:spMkLst>
            <pc:docMk/>
            <pc:sldMk cId="1385553969" sldId="302"/>
            <ac:spMk id="18" creationId="{2A195DBF-7081-A2BD-BE39-7E8A8044CACF}"/>
          </ac:spMkLst>
        </pc:spChg>
        <pc:spChg chg="add mod">
          <ac:chgData name="David Zacher" userId="436d5fb829d6fb41" providerId="LiveId" clId="{E6535644-91B0-4C6B-992F-A4FDAC2FF168}" dt="2024-02-14T06:38:50.324" v="1081" actId="1076"/>
          <ac:spMkLst>
            <pc:docMk/>
            <pc:sldMk cId="1385553969" sldId="302"/>
            <ac:spMk id="19" creationId="{F044D9CD-76B4-153A-524A-C1036A678FA9}"/>
          </ac:spMkLst>
        </pc:spChg>
        <pc:spChg chg="add mod">
          <ac:chgData name="David Zacher" userId="436d5fb829d6fb41" providerId="LiveId" clId="{E6535644-91B0-4C6B-992F-A4FDAC2FF168}" dt="2024-02-14T06:41:03.923" v="1243" actId="207"/>
          <ac:spMkLst>
            <pc:docMk/>
            <pc:sldMk cId="1385553969" sldId="302"/>
            <ac:spMk id="20" creationId="{126AFAC7-F501-565D-AC62-EC75F6256E63}"/>
          </ac:spMkLst>
        </pc:spChg>
        <pc:spChg chg="add del mod">
          <ac:chgData name="David Zacher" userId="436d5fb829d6fb41" providerId="LiveId" clId="{E6535644-91B0-4C6B-992F-A4FDAC2FF168}" dt="2024-02-14T06:40:11.110" v="1149"/>
          <ac:spMkLst>
            <pc:docMk/>
            <pc:sldMk cId="1385553969" sldId="302"/>
            <ac:spMk id="21" creationId="{9887A6AB-C423-7492-2DEB-778EF7C263C3}"/>
          </ac:spMkLst>
        </pc:spChg>
        <pc:spChg chg="add mod">
          <ac:chgData name="David Zacher" userId="436d5fb829d6fb41" providerId="LiveId" clId="{E6535644-91B0-4C6B-992F-A4FDAC2FF168}" dt="2024-02-14T06:41:52.915" v="1313" actId="1076"/>
          <ac:spMkLst>
            <pc:docMk/>
            <pc:sldMk cId="1385553969" sldId="302"/>
            <ac:spMk id="22" creationId="{432A3B5F-CEB3-42DC-94AC-BF90787658C8}"/>
          </ac:spMkLst>
        </pc:spChg>
        <pc:spChg chg="add mod">
          <ac:chgData name="David Zacher" userId="436d5fb829d6fb41" providerId="LiveId" clId="{E6535644-91B0-4C6B-992F-A4FDAC2FF168}" dt="2024-02-14T06:42:51.046" v="1376" actId="1076"/>
          <ac:spMkLst>
            <pc:docMk/>
            <pc:sldMk cId="1385553969" sldId="302"/>
            <ac:spMk id="23" creationId="{FF054057-E7FE-E05D-EDF7-CE514BC3D70D}"/>
          </ac:spMkLst>
        </pc:spChg>
        <pc:spChg chg="add mod">
          <ac:chgData name="David Zacher" userId="436d5fb829d6fb41" providerId="LiveId" clId="{E6535644-91B0-4C6B-992F-A4FDAC2FF168}" dt="2024-02-14T06:44:22.952" v="1536" actId="1076"/>
          <ac:spMkLst>
            <pc:docMk/>
            <pc:sldMk cId="1385553969" sldId="302"/>
            <ac:spMk id="24" creationId="{8165A0D7-3B28-1B7D-6935-B3F20961941A}"/>
          </ac:spMkLst>
        </pc:spChg>
        <pc:spChg chg="add mod">
          <ac:chgData name="David Zacher" userId="436d5fb829d6fb41" providerId="LiveId" clId="{E6535644-91B0-4C6B-992F-A4FDAC2FF168}" dt="2024-02-14T06:44:31.515" v="1541" actId="1076"/>
          <ac:spMkLst>
            <pc:docMk/>
            <pc:sldMk cId="1385553969" sldId="302"/>
            <ac:spMk id="25" creationId="{EFE4096E-87EA-E9F7-086A-69E706FF3E22}"/>
          </ac:spMkLst>
        </pc:spChg>
        <pc:spChg chg="add mod">
          <ac:chgData name="David Zacher" userId="436d5fb829d6fb41" providerId="LiveId" clId="{E6535644-91B0-4C6B-992F-A4FDAC2FF168}" dt="2024-02-14T06:44:11.088" v="1530" actId="1076"/>
          <ac:spMkLst>
            <pc:docMk/>
            <pc:sldMk cId="1385553969" sldId="302"/>
            <ac:spMk id="26" creationId="{B3A1921C-E11C-CB0D-E1F5-D684909A5B0B}"/>
          </ac:spMkLst>
        </pc:spChg>
        <pc:spChg chg="add mod">
          <ac:chgData name="David Zacher" userId="436d5fb829d6fb41" providerId="LiveId" clId="{E6535644-91B0-4C6B-992F-A4FDAC2FF168}" dt="2024-02-14T06:46:19.449" v="1570" actId="1076"/>
          <ac:spMkLst>
            <pc:docMk/>
            <pc:sldMk cId="1385553969" sldId="302"/>
            <ac:spMk id="27" creationId="{9FE8D304-687C-4383-202C-68CC12734ED5}"/>
          </ac:spMkLst>
        </pc:spChg>
        <pc:spChg chg="add del mod">
          <ac:chgData name="David Zacher" userId="436d5fb829d6fb41" providerId="LiveId" clId="{E6535644-91B0-4C6B-992F-A4FDAC2FF168}" dt="2024-02-14T06:46:38.794" v="1573" actId="478"/>
          <ac:spMkLst>
            <pc:docMk/>
            <pc:sldMk cId="1385553969" sldId="302"/>
            <ac:spMk id="29" creationId="{A333289E-1ACC-C4EE-78F1-02B25832A6CF}"/>
          </ac:spMkLst>
        </pc:spChg>
      </pc:sldChg>
      <pc:sldChg chg="addSp delSp modSp mod">
        <pc:chgData name="David Zacher" userId="436d5fb829d6fb41" providerId="LiveId" clId="{E6535644-91B0-4C6B-992F-A4FDAC2FF168}" dt="2024-02-22T04:57:21.009" v="4467"/>
        <pc:sldMkLst>
          <pc:docMk/>
          <pc:sldMk cId="334532777" sldId="303"/>
        </pc:sldMkLst>
        <pc:spChg chg="add del mod">
          <ac:chgData name="David Zacher" userId="436d5fb829d6fb41" providerId="LiveId" clId="{E6535644-91B0-4C6B-992F-A4FDAC2FF168}" dt="2024-02-22T04:57:21.009" v="4467"/>
          <ac:spMkLst>
            <pc:docMk/>
            <pc:sldMk cId="334532777" sldId="303"/>
            <ac:spMk id="2" creationId="{7E0A059E-EB07-37A1-1D7B-16E04F16A1D4}"/>
          </ac:spMkLst>
        </pc:spChg>
        <pc:spChg chg="mod">
          <ac:chgData name="David Zacher" userId="436d5fb829d6fb41" providerId="LiveId" clId="{E6535644-91B0-4C6B-992F-A4FDAC2FF168}" dt="2024-02-22T04:55:46.453" v="4439" actId="5793"/>
          <ac:spMkLst>
            <pc:docMk/>
            <pc:sldMk cId="334532777" sldId="303"/>
            <ac:spMk id="5" creationId="{1B07C49E-AFFC-EC46-8930-E4D428F5F943}"/>
          </ac:spMkLst>
        </pc:spChg>
        <pc:spChg chg="add mod">
          <ac:chgData name="David Zacher" userId="436d5fb829d6fb41" providerId="LiveId" clId="{E6535644-91B0-4C6B-992F-A4FDAC2FF168}" dt="2024-02-22T04:57:20.703" v="4465" actId="1076"/>
          <ac:spMkLst>
            <pc:docMk/>
            <pc:sldMk cId="334532777" sldId="303"/>
            <ac:spMk id="6" creationId="{94782995-A036-FDC8-22AF-F16822FEB337}"/>
          </ac:spMkLst>
        </pc:spChg>
      </pc:sldChg>
      <pc:sldChg chg="addSp modSp mod">
        <pc:chgData name="David Zacher" userId="436d5fb829d6fb41" providerId="LiveId" clId="{E6535644-91B0-4C6B-992F-A4FDAC2FF168}" dt="2024-02-22T05:38:05.672" v="4975" actId="1076"/>
        <pc:sldMkLst>
          <pc:docMk/>
          <pc:sldMk cId="3869789237" sldId="304"/>
        </pc:sldMkLst>
        <pc:spChg chg="mod">
          <ac:chgData name="David Zacher" userId="436d5fb829d6fb41" providerId="LiveId" clId="{E6535644-91B0-4C6B-992F-A4FDAC2FF168}" dt="2024-02-22T05:37:34.225" v="4971" actId="1076"/>
          <ac:spMkLst>
            <pc:docMk/>
            <pc:sldMk cId="3869789237" sldId="304"/>
            <ac:spMk id="3" creationId="{373827F3-F386-AA4E-80ED-D86DEF8C158D}"/>
          </ac:spMkLst>
        </pc:spChg>
        <pc:picChg chg="add mod">
          <ac:chgData name="David Zacher" userId="436d5fb829d6fb41" providerId="LiveId" clId="{E6535644-91B0-4C6B-992F-A4FDAC2FF168}" dt="2024-02-22T05:38:05.672" v="4975" actId="1076"/>
          <ac:picMkLst>
            <pc:docMk/>
            <pc:sldMk cId="3869789237" sldId="304"/>
            <ac:picMk id="6" creationId="{68E3642D-A8B3-55A4-A2BF-A45C4B814315}"/>
          </ac:picMkLst>
        </pc:picChg>
      </pc:sldChg>
      <pc:sldChg chg="addSp delSp modSp mod setBg">
        <pc:chgData name="David Zacher" userId="436d5fb829d6fb41" providerId="LiveId" clId="{E6535644-91B0-4C6B-992F-A4FDAC2FF168}" dt="2024-02-23T05:54:51.650" v="5757" actId="2711"/>
        <pc:sldMkLst>
          <pc:docMk/>
          <pc:sldMk cId="80090182" sldId="305"/>
        </pc:sldMkLst>
        <pc:spChg chg="mod">
          <ac:chgData name="David Zacher" userId="436d5fb829d6fb41" providerId="LiveId" clId="{E6535644-91B0-4C6B-992F-A4FDAC2FF168}" dt="2024-02-23T05:38:16.305" v="5073" actId="26606"/>
          <ac:spMkLst>
            <pc:docMk/>
            <pc:sldMk cId="80090182" sldId="305"/>
            <ac:spMk id="3" creationId="{373827F3-F386-AA4E-80ED-D86DEF8C158D}"/>
          </ac:spMkLst>
        </pc:spChg>
        <pc:spChg chg="mod ord">
          <ac:chgData name="David Zacher" userId="436d5fb829d6fb41" providerId="LiveId" clId="{E6535644-91B0-4C6B-992F-A4FDAC2FF168}" dt="2024-02-23T05:54:51.650" v="5757" actId="2711"/>
          <ac:spMkLst>
            <pc:docMk/>
            <pc:sldMk cId="80090182" sldId="305"/>
            <ac:spMk id="4" creationId="{D4811A61-F7FB-4B19-9ED1-E0E2554A5BE8}"/>
          </ac:spMkLst>
        </pc:spChg>
        <pc:spChg chg="mod">
          <ac:chgData name="David Zacher" userId="436d5fb829d6fb41" providerId="LiveId" clId="{E6535644-91B0-4C6B-992F-A4FDAC2FF168}" dt="2024-02-23T05:38:16.305" v="5073" actId="26606"/>
          <ac:spMkLst>
            <pc:docMk/>
            <pc:sldMk cId="80090182" sldId="305"/>
            <ac:spMk id="5" creationId="{31BF7889-073A-E045-A3F2-45D63BD0FDC0}"/>
          </ac:spMkLst>
        </pc:spChg>
        <pc:spChg chg="add del">
          <ac:chgData name="David Zacher" userId="436d5fb829d6fb41" providerId="LiveId" clId="{E6535644-91B0-4C6B-992F-A4FDAC2FF168}" dt="2024-02-23T05:38:07.181" v="5064" actId="26606"/>
          <ac:spMkLst>
            <pc:docMk/>
            <pc:sldMk cId="80090182" sldId="305"/>
            <ac:spMk id="11" creationId="{955A2079-FA98-4876-80F0-72364A7D2EA4}"/>
          </ac:spMkLst>
        </pc:spChg>
        <pc:spChg chg="add del">
          <ac:chgData name="David Zacher" userId="436d5fb829d6fb41" providerId="LiveId" clId="{E6535644-91B0-4C6B-992F-A4FDAC2FF168}" dt="2024-02-23T05:38:10.669" v="5066" actId="26606"/>
          <ac:spMkLst>
            <pc:docMk/>
            <pc:sldMk cId="80090182" sldId="305"/>
            <ac:spMk id="13" creationId="{6C4028FD-8BAA-4A19-BFDE-594D991B7552}"/>
          </ac:spMkLst>
        </pc:spChg>
        <pc:spChg chg="add del">
          <ac:chgData name="David Zacher" userId="436d5fb829d6fb41" providerId="LiveId" clId="{E6535644-91B0-4C6B-992F-A4FDAC2FF168}" dt="2024-02-23T05:38:12.613" v="5068" actId="26606"/>
          <ac:spMkLst>
            <pc:docMk/>
            <pc:sldMk cId="80090182" sldId="305"/>
            <ac:spMk id="15" creationId="{99F74EB5-E547-4FB4-95F5-BCC788F3C4A0}"/>
          </ac:spMkLst>
        </pc:spChg>
        <pc:spChg chg="add del">
          <ac:chgData name="David Zacher" userId="436d5fb829d6fb41" providerId="LiveId" clId="{E6535644-91B0-4C6B-992F-A4FDAC2FF168}" dt="2024-02-23T05:38:12.613" v="5068" actId="26606"/>
          <ac:spMkLst>
            <pc:docMk/>
            <pc:sldMk cId="80090182" sldId="305"/>
            <ac:spMk id="16" creationId="{7301F447-EEF7-48F5-AF73-7566EE7F64AD}"/>
          </ac:spMkLst>
        </pc:spChg>
        <pc:spChg chg="add del">
          <ac:chgData name="David Zacher" userId="436d5fb829d6fb41" providerId="LiveId" clId="{E6535644-91B0-4C6B-992F-A4FDAC2FF168}" dt="2024-02-23T05:38:12.613" v="5068" actId="26606"/>
          <ac:spMkLst>
            <pc:docMk/>
            <pc:sldMk cId="80090182" sldId="305"/>
            <ac:spMk id="17" creationId="{F7117410-A2A4-4085-9ADC-46744551DBDE}"/>
          </ac:spMkLst>
        </pc:spChg>
        <pc:spChg chg="add del">
          <ac:chgData name="David Zacher" userId="436d5fb829d6fb41" providerId="LiveId" clId="{E6535644-91B0-4C6B-992F-A4FDAC2FF168}" dt="2024-02-23T05:38:15.179" v="5070" actId="26606"/>
          <ac:spMkLst>
            <pc:docMk/>
            <pc:sldMk cId="80090182" sldId="305"/>
            <ac:spMk id="19" creationId="{BACC6370-2D7E-4714-9D71-7542949D7D5D}"/>
          </ac:spMkLst>
        </pc:spChg>
        <pc:spChg chg="add del">
          <ac:chgData name="David Zacher" userId="436d5fb829d6fb41" providerId="LiveId" clId="{E6535644-91B0-4C6B-992F-A4FDAC2FF168}" dt="2024-02-23T05:38:15.179" v="5070" actId="26606"/>
          <ac:spMkLst>
            <pc:docMk/>
            <pc:sldMk cId="80090182" sldId="305"/>
            <ac:spMk id="20" creationId="{F68B3F68-107C-434F-AA38-110D5EA91B85}"/>
          </ac:spMkLst>
        </pc:spChg>
        <pc:spChg chg="add del">
          <ac:chgData name="David Zacher" userId="436d5fb829d6fb41" providerId="LiveId" clId="{E6535644-91B0-4C6B-992F-A4FDAC2FF168}" dt="2024-02-23T05:38:15.179" v="5070" actId="26606"/>
          <ac:spMkLst>
            <pc:docMk/>
            <pc:sldMk cId="80090182" sldId="305"/>
            <ac:spMk id="21" creationId="{AAD0DBB9-1A4B-4391-81D4-CB19F9AB918A}"/>
          </ac:spMkLst>
        </pc:spChg>
        <pc:spChg chg="add del">
          <ac:chgData name="David Zacher" userId="436d5fb829d6fb41" providerId="LiveId" clId="{E6535644-91B0-4C6B-992F-A4FDAC2FF168}" dt="2024-02-23T05:38:15.179" v="5070" actId="26606"/>
          <ac:spMkLst>
            <pc:docMk/>
            <pc:sldMk cId="80090182" sldId="305"/>
            <ac:spMk id="22" creationId="{063BBA22-50EA-4C4D-BE05-F1CE4E63AA56}"/>
          </ac:spMkLst>
        </pc:spChg>
        <pc:spChg chg="add del">
          <ac:chgData name="David Zacher" userId="436d5fb829d6fb41" providerId="LiveId" clId="{E6535644-91B0-4C6B-992F-A4FDAC2FF168}" dt="2024-02-23T05:38:16.299" v="5072" actId="26606"/>
          <ac:spMkLst>
            <pc:docMk/>
            <pc:sldMk cId="80090182" sldId="305"/>
            <ac:spMk id="24" creationId="{7301F447-EEF7-48F5-AF73-7566EE7F64AD}"/>
          </ac:spMkLst>
        </pc:spChg>
        <pc:spChg chg="add del">
          <ac:chgData name="David Zacher" userId="436d5fb829d6fb41" providerId="LiveId" clId="{E6535644-91B0-4C6B-992F-A4FDAC2FF168}" dt="2024-02-23T05:38:16.299" v="5072" actId="26606"/>
          <ac:spMkLst>
            <pc:docMk/>
            <pc:sldMk cId="80090182" sldId="305"/>
            <ac:spMk id="25" creationId="{F7117410-A2A4-4085-9ADC-46744551DBDE}"/>
          </ac:spMkLst>
        </pc:spChg>
        <pc:spChg chg="add del">
          <ac:chgData name="David Zacher" userId="436d5fb829d6fb41" providerId="LiveId" clId="{E6535644-91B0-4C6B-992F-A4FDAC2FF168}" dt="2024-02-23T05:38:16.299" v="5072" actId="26606"/>
          <ac:spMkLst>
            <pc:docMk/>
            <pc:sldMk cId="80090182" sldId="305"/>
            <ac:spMk id="26" creationId="{99F74EB5-E547-4FB4-95F5-BCC788F3C4A0}"/>
          </ac:spMkLst>
        </pc:spChg>
        <pc:spChg chg="add">
          <ac:chgData name="David Zacher" userId="436d5fb829d6fb41" providerId="LiveId" clId="{E6535644-91B0-4C6B-992F-A4FDAC2FF168}" dt="2024-02-23T05:38:16.305" v="5073" actId="26606"/>
          <ac:spMkLst>
            <pc:docMk/>
            <pc:sldMk cId="80090182" sldId="305"/>
            <ac:spMk id="28" creationId="{955A2079-FA98-4876-80F0-72364A7D2EA4}"/>
          </ac:spMkLst>
        </pc:spChg>
        <pc:picChg chg="add mod">
          <ac:chgData name="David Zacher" userId="436d5fb829d6fb41" providerId="LiveId" clId="{E6535644-91B0-4C6B-992F-A4FDAC2FF168}" dt="2024-02-23T05:38:22.079" v="5075" actId="27614"/>
          <ac:picMkLst>
            <pc:docMk/>
            <pc:sldMk cId="80090182" sldId="305"/>
            <ac:picMk id="6" creationId="{B5B8DAAD-16CE-75A2-42CB-8E9999A4D82D}"/>
          </ac:picMkLst>
        </pc:picChg>
      </pc:sldChg>
      <pc:sldChg chg="addSp modSp mod setBg">
        <pc:chgData name="David Zacher" userId="436d5fb829d6fb41" providerId="LiveId" clId="{E6535644-91B0-4C6B-992F-A4FDAC2FF168}" dt="2024-02-23T05:54:47.733" v="5756" actId="2711"/>
        <pc:sldMkLst>
          <pc:docMk/>
          <pc:sldMk cId="3145340593" sldId="306"/>
        </pc:sldMkLst>
        <pc:spChg chg="mod ord">
          <ac:chgData name="David Zacher" userId="436d5fb829d6fb41" providerId="LiveId" clId="{E6535644-91B0-4C6B-992F-A4FDAC2FF168}" dt="2024-02-23T05:43:58.287" v="5404" actId="26606"/>
          <ac:spMkLst>
            <pc:docMk/>
            <pc:sldMk cId="3145340593" sldId="306"/>
            <ac:spMk id="3" creationId="{373827F3-F386-AA4E-80ED-D86DEF8C158D}"/>
          </ac:spMkLst>
        </pc:spChg>
        <pc:spChg chg="mod">
          <ac:chgData name="David Zacher" userId="436d5fb829d6fb41" providerId="LiveId" clId="{E6535644-91B0-4C6B-992F-A4FDAC2FF168}" dt="2024-02-23T05:54:47.733" v="5756" actId="2711"/>
          <ac:spMkLst>
            <pc:docMk/>
            <pc:sldMk cId="3145340593" sldId="306"/>
            <ac:spMk id="4" creationId="{AFE7D9E4-306D-49E3-9AC4-15D566FC72AD}"/>
          </ac:spMkLst>
        </pc:spChg>
        <pc:spChg chg="mod ord">
          <ac:chgData name="David Zacher" userId="436d5fb829d6fb41" providerId="LiveId" clId="{E6535644-91B0-4C6B-992F-A4FDAC2FF168}" dt="2024-02-23T05:43:58.287" v="5404" actId="26606"/>
          <ac:spMkLst>
            <pc:docMk/>
            <pc:sldMk cId="3145340593" sldId="306"/>
            <ac:spMk id="5" creationId="{31BF7889-073A-E045-A3F2-45D63BD0FDC0}"/>
          </ac:spMkLst>
        </pc:spChg>
        <pc:spChg chg="add">
          <ac:chgData name="David Zacher" userId="436d5fb829d6fb41" providerId="LiveId" clId="{E6535644-91B0-4C6B-992F-A4FDAC2FF168}" dt="2024-02-23T05:43:58.287" v="5404" actId="26606"/>
          <ac:spMkLst>
            <pc:docMk/>
            <pc:sldMk cId="3145340593" sldId="306"/>
            <ac:spMk id="11" creationId="{1A95671B-3CC6-4792-9114-B74FAEA224E6}"/>
          </ac:spMkLst>
        </pc:spChg>
        <pc:picChg chg="add mod">
          <ac:chgData name="David Zacher" userId="436d5fb829d6fb41" providerId="LiveId" clId="{E6535644-91B0-4C6B-992F-A4FDAC2FF168}" dt="2024-02-23T05:44:13.687" v="5411" actId="14100"/>
          <ac:picMkLst>
            <pc:docMk/>
            <pc:sldMk cId="3145340593" sldId="306"/>
            <ac:picMk id="6" creationId="{CCA37DCA-DFFE-F242-6485-9BA4A2DAAEEF}"/>
          </ac:picMkLst>
        </pc:picChg>
      </pc:sldChg>
      <pc:sldChg chg="addSp modSp mod setBg">
        <pc:chgData name="David Zacher" userId="436d5fb829d6fb41" providerId="LiveId" clId="{E6535644-91B0-4C6B-992F-A4FDAC2FF168}" dt="2024-02-23T05:54:57.675" v="5758" actId="2711"/>
        <pc:sldMkLst>
          <pc:docMk/>
          <pc:sldMk cId="1106727586" sldId="307"/>
        </pc:sldMkLst>
        <pc:spChg chg="mod ord">
          <ac:chgData name="David Zacher" userId="436d5fb829d6fb41" providerId="LiveId" clId="{E6535644-91B0-4C6B-992F-A4FDAC2FF168}" dt="2024-02-23T05:41:45.220" v="5389" actId="962"/>
          <ac:spMkLst>
            <pc:docMk/>
            <pc:sldMk cId="1106727586" sldId="307"/>
            <ac:spMk id="3" creationId="{373827F3-F386-AA4E-80ED-D86DEF8C158D}"/>
          </ac:spMkLst>
        </pc:spChg>
        <pc:spChg chg="mod">
          <ac:chgData name="David Zacher" userId="436d5fb829d6fb41" providerId="LiveId" clId="{E6535644-91B0-4C6B-992F-A4FDAC2FF168}" dt="2024-02-23T05:54:57.675" v="5758" actId="2711"/>
          <ac:spMkLst>
            <pc:docMk/>
            <pc:sldMk cId="1106727586" sldId="307"/>
            <ac:spMk id="4" creationId="{021C109C-C017-4D19-928F-AED25AC30125}"/>
          </ac:spMkLst>
        </pc:spChg>
        <pc:spChg chg="mod ord">
          <ac:chgData name="David Zacher" userId="436d5fb829d6fb41" providerId="LiveId" clId="{E6535644-91B0-4C6B-992F-A4FDAC2FF168}" dt="2024-02-23T05:41:42.412" v="5386" actId="26606"/>
          <ac:spMkLst>
            <pc:docMk/>
            <pc:sldMk cId="1106727586" sldId="307"/>
            <ac:spMk id="5" creationId="{31BF7889-073A-E045-A3F2-45D63BD0FDC0}"/>
          </ac:spMkLst>
        </pc:spChg>
        <pc:spChg chg="add">
          <ac:chgData name="David Zacher" userId="436d5fb829d6fb41" providerId="LiveId" clId="{E6535644-91B0-4C6B-992F-A4FDAC2FF168}" dt="2024-02-23T05:41:42.412" v="5386" actId="26606"/>
          <ac:spMkLst>
            <pc:docMk/>
            <pc:sldMk cId="1106727586" sldId="307"/>
            <ac:spMk id="11" creationId="{1A95671B-3CC6-4792-9114-B74FAEA224E6}"/>
          </ac:spMkLst>
        </pc:spChg>
        <pc:picChg chg="add mod">
          <ac:chgData name="David Zacher" userId="436d5fb829d6fb41" providerId="LiveId" clId="{E6535644-91B0-4C6B-992F-A4FDAC2FF168}" dt="2024-02-23T05:41:59.661" v="5392" actId="14100"/>
          <ac:picMkLst>
            <pc:docMk/>
            <pc:sldMk cId="1106727586" sldId="307"/>
            <ac:picMk id="6" creationId="{E3583299-FC86-CC0C-219E-202CCED076B4}"/>
          </ac:picMkLst>
        </pc:picChg>
      </pc:sldChg>
      <pc:sldChg chg="addSp delSp modSp mod setBg">
        <pc:chgData name="David Zacher" userId="436d5fb829d6fb41" providerId="LiveId" clId="{E6535644-91B0-4C6B-992F-A4FDAC2FF168}" dt="2024-02-23T05:54:43.422" v="5755" actId="2711"/>
        <pc:sldMkLst>
          <pc:docMk/>
          <pc:sldMk cId="706594483" sldId="308"/>
        </pc:sldMkLst>
        <pc:spChg chg="mod ord">
          <ac:chgData name="David Zacher" userId="436d5fb829d6fb41" providerId="LiveId" clId="{E6535644-91B0-4C6B-992F-A4FDAC2FF168}" dt="2024-02-23T05:45:57.718" v="5484" actId="20577"/>
          <ac:spMkLst>
            <pc:docMk/>
            <pc:sldMk cId="706594483" sldId="308"/>
            <ac:spMk id="3" creationId="{373827F3-F386-AA4E-80ED-D86DEF8C158D}"/>
          </ac:spMkLst>
        </pc:spChg>
        <pc:spChg chg="mod ord">
          <ac:chgData name="David Zacher" userId="436d5fb829d6fb41" providerId="LiveId" clId="{E6535644-91B0-4C6B-992F-A4FDAC2FF168}" dt="2024-02-23T05:54:43.422" v="5755" actId="2711"/>
          <ac:spMkLst>
            <pc:docMk/>
            <pc:sldMk cId="706594483" sldId="308"/>
            <ac:spMk id="4" creationId="{6D35FD2D-1BD2-45D7-B015-1A96C241520B}"/>
          </ac:spMkLst>
        </pc:spChg>
        <pc:spChg chg="mod ord">
          <ac:chgData name="David Zacher" userId="436d5fb829d6fb41" providerId="LiveId" clId="{E6535644-91B0-4C6B-992F-A4FDAC2FF168}" dt="2024-02-23T05:45:30.611" v="5417" actId="26606"/>
          <ac:spMkLst>
            <pc:docMk/>
            <pc:sldMk cId="706594483" sldId="308"/>
            <ac:spMk id="5" creationId="{31BF7889-073A-E045-A3F2-45D63BD0FDC0}"/>
          </ac:spMkLst>
        </pc:spChg>
        <pc:spChg chg="add del">
          <ac:chgData name="David Zacher" userId="436d5fb829d6fb41" providerId="LiveId" clId="{E6535644-91B0-4C6B-992F-A4FDAC2FF168}" dt="2024-02-23T05:45:29.906" v="5414" actId="26606"/>
          <ac:spMkLst>
            <pc:docMk/>
            <pc:sldMk cId="706594483" sldId="308"/>
            <ac:spMk id="11" creationId="{1A95671B-3CC6-4792-9114-B74FAEA224E6}"/>
          </ac:spMkLst>
        </pc:spChg>
        <pc:spChg chg="add del">
          <ac:chgData name="David Zacher" userId="436d5fb829d6fb41" providerId="LiveId" clId="{E6535644-91B0-4C6B-992F-A4FDAC2FF168}" dt="2024-02-23T05:45:30.604" v="5416" actId="26606"/>
          <ac:spMkLst>
            <pc:docMk/>
            <pc:sldMk cId="706594483" sldId="308"/>
            <ac:spMk id="13" creationId="{D1EA859B-E555-4109-94F3-6700E046E008}"/>
          </ac:spMkLst>
        </pc:spChg>
        <pc:spChg chg="add del">
          <ac:chgData name="David Zacher" userId="436d5fb829d6fb41" providerId="LiveId" clId="{E6535644-91B0-4C6B-992F-A4FDAC2FF168}" dt="2024-02-23T05:45:30.604" v="5416" actId="26606"/>
          <ac:spMkLst>
            <pc:docMk/>
            <pc:sldMk cId="706594483" sldId="308"/>
            <ac:spMk id="14" creationId="{04812C46-200A-4DEB-A05E-3ED6C68C2387}"/>
          </ac:spMkLst>
        </pc:spChg>
        <pc:spChg chg="add">
          <ac:chgData name="David Zacher" userId="436d5fb829d6fb41" providerId="LiveId" clId="{E6535644-91B0-4C6B-992F-A4FDAC2FF168}" dt="2024-02-23T05:45:30.611" v="5417" actId="26606"/>
          <ac:spMkLst>
            <pc:docMk/>
            <pc:sldMk cId="706594483" sldId="308"/>
            <ac:spMk id="16" creationId="{1A95671B-3CC6-4792-9114-B74FAEA224E6}"/>
          </ac:spMkLst>
        </pc:spChg>
        <pc:picChg chg="add mod">
          <ac:chgData name="David Zacher" userId="436d5fb829d6fb41" providerId="LiveId" clId="{E6535644-91B0-4C6B-992F-A4FDAC2FF168}" dt="2024-02-23T05:45:30.611" v="5417" actId="26606"/>
          <ac:picMkLst>
            <pc:docMk/>
            <pc:sldMk cId="706594483" sldId="308"/>
            <ac:picMk id="6" creationId="{49556406-4495-F4E9-D43C-462C46A15396}"/>
          </ac:picMkLst>
        </pc:picChg>
      </pc:sldChg>
      <pc:sldChg chg="addSp modSp mod">
        <pc:chgData name="David Zacher" userId="436d5fb829d6fb41" providerId="LiveId" clId="{E6535644-91B0-4C6B-992F-A4FDAC2FF168}" dt="2024-02-23T05:54:14.414" v="5749" actId="20577"/>
        <pc:sldMkLst>
          <pc:docMk/>
          <pc:sldMk cId="1794738657" sldId="309"/>
        </pc:sldMkLst>
        <pc:spChg chg="mod">
          <ac:chgData name="David Zacher" userId="436d5fb829d6fb41" providerId="LiveId" clId="{E6535644-91B0-4C6B-992F-A4FDAC2FF168}" dt="2024-02-23T05:54:14.414" v="5749" actId="20577"/>
          <ac:spMkLst>
            <pc:docMk/>
            <pc:sldMk cId="1794738657" sldId="309"/>
            <ac:spMk id="5" creationId="{1B07C49E-AFFC-EC46-8930-E4D428F5F943}"/>
          </ac:spMkLst>
        </pc:spChg>
        <pc:picChg chg="add mod">
          <ac:chgData name="David Zacher" userId="436d5fb829d6fb41" providerId="LiveId" clId="{E6535644-91B0-4C6B-992F-A4FDAC2FF168}" dt="2024-02-23T05:53:22.609" v="5585" actId="1076"/>
          <ac:picMkLst>
            <pc:docMk/>
            <pc:sldMk cId="1794738657" sldId="309"/>
            <ac:picMk id="6" creationId="{AFFD1D93-FD01-B304-D566-E62CE88E693C}"/>
          </ac:picMkLst>
        </pc:picChg>
      </pc:sldChg>
      <pc:sldChg chg="addSp delSp modSp mod">
        <pc:chgData name="David Zacher" userId="436d5fb829d6fb41" providerId="LiveId" clId="{E6535644-91B0-4C6B-992F-A4FDAC2FF168}" dt="2024-02-25T03:54:33.122" v="5839" actId="14100"/>
        <pc:sldMkLst>
          <pc:docMk/>
          <pc:sldMk cId="4010014743" sldId="310"/>
        </pc:sldMkLst>
        <pc:spChg chg="mod">
          <ac:chgData name="David Zacher" userId="436d5fb829d6fb41" providerId="LiveId" clId="{E6535644-91B0-4C6B-992F-A4FDAC2FF168}" dt="2024-02-25T03:46:19.893" v="5828" actId="20577"/>
          <ac:spMkLst>
            <pc:docMk/>
            <pc:sldMk cId="4010014743" sldId="310"/>
            <ac:spMk id="5" creationId="{1B07C49E-AFFC-EC46-8930-E4D428F5F943}"/>
          </ac:spMkLst>
        </pc:spChg>
        <pc:picChg chg="add del mod">
          <ac:chgData name="David Zacher" userId="436d5fb829d6fb41" providerId="LiveId" clId="{E6535644-91B0-4C6B-992F-A4FDAC2FF168}" dt="2024-02-25T03:53:27.411" v="5832" actId="21"/>
          <ac:picMkLst>
            <pc:docMk/>
            <pc:sldMk cId="4010014743" sldId="310"/>
            <ac:picMk id="6" creationId="{7A01BD9D-645A-5B9B-03A1-BA73C1CF59B9}"/>
          </ac:picMkLst>
        </pc:picChg>
        <pc:picChg chg="add del mod">
          <ac:chgData name="David Zacher" userId="436d5fb829d6fb41" providerId="LiveId" clId="{E6535644-91B0-4C6B-992F-A4FDAC2FF168}" dt="2024-02-25T03:53:55.313" v="5835" actId="21"/>
          <ac:picMkLst>
            <pc:docMk/>
            <pc:sldMk cId="4010014743" sldId="310"/>
            <ac:picMk id="8" creationId="{D232FDE2-1410-4BB4-913A-2EDBE2693F26}"/>
          </ac:picMkLst>
        </pc:picChg>
        <pc:picChg chg="add">
          <ac:chgData name="David Zacher" userId="436d5fb829d6fb41" providerId="LiveId" clId="{E6535644-91B0-4C6B-992F-A4FDAC2FF168}" dt="2024-02-25T03:54:11.939" v="5836" actId="22"/>
          <ac:picMkLst>
            <pc:docMk/>
            <pc:sldMk cId="4010014743" sldId="310"/>
            <ac:picMk id="10" creationId="{EB961F43-4448-46BE-5996-5E8A23131405}"/>
          </ac:picMkLst>
        </pc:picChg>
        <pc:picChg chg="add mod">
          <ac:chgData name="David Zacher" userId="436d5fb829d6fb41" providerId="LiveId" clId="{E6535644-91B0-4C6B-992F-A4FDAC2FF168}" dt="2024-02-25T03:54:33.122" v="5839" actId="14100"/>
          <ac:picMkLst>
            <pc:docMk/>
            <pc:sldMk cId="4010014743" sldId="310"/>
            <ac:picMk id="12" creationId="{4F6D6968-A374-DF54-E565-1FD05FD583E7}"/>
          </ac:picMkLst>
        </pc:picChg>
      </pc:sldChg>
      <pc:sldChg chg="addSp modSp mod">
        <pc:chgData name="David Zacher" userId="436d5fb829d6fb41" providerId="LiveId" clId="{E6535644-91B0-4C6B-992F-A4FDAC2FF168}" dt="2024-02-25T03:56:36.811" v="5939" actId="14100"/>
        <pc:sldMkLst>
          <pc:docMk/>
          <pc:sldMk cId="2735560525" sldId="311"/>
        </pc:sldMkLst>
        <pc:spChg chg="mod">
          <ac:chgData name="David Zacher" userId="436d5fb829d6fb41" providerId="LiveId" clId="{E6535644-91B0-4C6B-992F-A4FDAC2FF168}" dt="2024-02-25T03:56:12.383" v="5936" actId="20577"/>
          <ac:spMkLst>
            <pc:docMk/>
            <pc:sldMk cId="2735560525" sldId="311"/>
            <ac:spMk id="5" creationId="{1B07C49E-AFFC-EC46-8930-E4D428F5F943}"/>
          </ac:spMkLst>
        </pc:spChg>
        <pc:picChg chg="add mod">
          <ac:chgData name="David Zacher" userId="436d5fb829d6fb41" providerId="LiveId" clId="{E6535644-91B0-4C6B-992F-A4FDAC2FF168}" dt="2024-02-25T03:55:32.660" v="5841" actId="1076"/>
          <ac:picMkLst>
            <pc:docMk/>
            <pc:sldMk cId="2735560525" sldId="311"/>
            <ac:picMk id="6" creationId="{FBF06B4B-4DB2-B9BC-959B-40CFC9AA04F6}"/>
          </ac:picMkLst>
        </pc:picChg>
        <pc:picChg chg="add mod">
          <ac:chgData name="David Zacher" userId="436d5fb829d6fb41" providerId="LiveId" clId="{E6535644-91B0-4C6B-992F-A4FDAC2FF168}" dt="2024-02-25T03:56:36.811" v="5939" actId="14100"/>
          <ac:picMkLst>
            <pc:docMk/>
            <pc:sldMk cId="2735560525" sldId="311"/>
            <ac:picMk id="8" creationId="{061597C1-30A9-89CF-1206-C10BDF58229D}"/>
          </ac:picMkLst>
        </pc:picChg>
      </pc:sldChg>
      <pc:sldChg chg="addSp modSp mod">
        <pc:chgData name="David Zacher" userId="436d5fb829d6fb41" providerId="LiveId" clId="{E6535644-91B0-4C6B-992F-A4FDAC2FF168}" dt="2024-02-25T04:01:29.020" v="5945" actId="14100"/>
        <pc:sldMkLst>
          <pc:docMk/>
          <pc:sldMk cId="1434679925" sldId="312"/>
        </pc:sldMkLst>
        <pc:picChg chg="add mod">
          <ac:chgData name="David Zacher" userId="436d5fb829d6fb41" providerId="LiveId" clId="{E6535644-91B0-4C6B-992F-A4FDAC2FF168}" dt="2024-02-25T04:01:04.208" v="5941" actId="1076"/>
          <ac:picMkLst>
            <pc:docMk/>
            <pc:sldMk cId="1434679925" sldId="312"/>
            <ac:picMk id="6" creationId="{598799C7-6C50-28B3-4D9E-B3174F67A449}"/>
          </ac:picMkLst>
        </pc:picChg>
        <pc:picChg chg="add mod">
          <ac:chgData name="David Zacher" userId="436d5fb829d6fb41" providerId="LiveId" clId="{E6535644-91B0-4C6B-992F-A4FDAC2FF168}" dt="2024-02-25T04:01:29.020" v="5945" actId="14100"/>
          <ac:picMkLst>
            <pc:docMk/>
            <pc:sldMk cId="1434679925" sldId="312"/>
            <ac:picMk id="8" creationId="{B33DD5D2-814D-1268-8090-BFD9B452404D}"/>
          </ac:picMkLst>
        </pc:picChg>
      </pc:sldChg>
      <pc:sldChg chg="addSp modSp mod">
        <pc:chgData name="David Zacher" userId="436d5fb829d6fb41" providerId="LiveId" clId="{E6535644-91B0-4C6B-992F-A4FDAC2FF168}" dt="2024-02-25T04:19:00.536" v="6152" actId="1076"/>
        <pc:sldMkLst>
          <pc:docMk/>
          <pc:sldMk cId="1756972646" sldId="313"/>
        </pc:sldMkLst>
        <pc:spChg chg="mod">
          <ac:chgData name="David Zacher" userId="436d5fb829d6fb41" providerId="LiveId" clId="{E6535644-91B0-4C6B-992F-A4FDAC2FF168}" dt="2024-02-25T04:18:44.793" v="6150" actId="20577"/>
          <ac:spMkLst>
            <pc:docMk/>
            <pc:sldMk cId="1756972646" sldId="313"/>
            <ac:spMk id="5" creationId="{1B07C49E-AFFC-EC46-8930-E4D428F5F943}"/>
          </ac:spMkLst>
        </pc:spChg>
        <pc:picChg chg="add mod">
          <ac:chgData name="David Zacher" userId="436d5fb829d6fb41" providerId="LiveId" clId="{E6535644-91B0-4C6B-992F-A4FDAC2FF168}" dt="2024-02-25T04:19:00.536" v="6152" actId="1076"/>
          <ac:picMkLst>
            <pc:docMk/>
            <pc:sldMk cId="1756972646" sldId="313"/>
            <ac:picMk id="6" creationId="{D59708EF-1F25-C349-CB42-E33FEF211393}"/>
          </ac:picMkLst>
        </pc:picChg>
      </pc:sldChg>
      <pc:sldChg chg="addSp modSp mod">
        <pc:chgData name="David Zacher" userId="436d5fb829d6fb41" providerId="LiveId" clId="{E6535644-91B0-4C6B-992F-A4FDAC2FF168}" dt="2024-02-25T04:08:57.295" v="6146" actId="1076"/>
        <pc:sldMkLst>
          <pc:docMk/>
          <pc:sldMk cId="639399535" sldId="314"/>
        </pc:sldMkLst>
        <pc:spChg chg="mod">
          <ac:chgData name="David Zacher" userId="436d5fb829d6fb41" providerId="LiveId" clId="{E6535644-91B0-4C6B-992F-A4FDAC2FF168}" dt="2024-02-25T04:08:53.730" v="6145" actId="20577"/>
          <ac:spMkLst>
            <pc:docMk/>
            <pc:sldMk cId="639399535" sldId="314"/>
            <ac:spMk id="5" creationId="{1B07C49E-AFFC-EC46-8930-E4D428F5F943}"/>
          </ac:spMkLst>
        </pc:spChg>
        <pc:picChg chg="add mod">
          <ac:chgData name="David Zacher" userId="436d5fb829d6fb41" providerId="LiveId" clId="{E6535644-91B0-4C6B-992F-A4FDAC2FF168}" dt="2024-02-25T04:08:57.295" v="6146" actId="1076"/>
          <ac:picMkLst>
            <pc:docMk/>
            <pc:sldMk cId="639399535" sldId="314"/>
            <ac:picMk id="3" creationId="{AF7934EB-F00D-9126-2C45-F9A6892A68E0}"/>
          </ac:picMkLst>
        </pc:picChg>
      </pc:sldChg>
      <pc:sldChg chg="addSp modSp mod">
        <pc:chgData name="David Zacher" userId="436d5fb829d6fb41" providerId="LiveId" clId="{E6535644-91B0-4C6B-992F-A4FDAC2FF168}" dt="2024-02-25T04:33:40.549" v="6303" actId="1076"/>
        <pc:sldMkLst>
          <pc:docMk/>
          <pc:sldMk cId="3566646398" sldId="315"/>
        </pc:sldMkLst>
        <pc:spChg chg="mod">
          <ac:chgData name="David Zacher" userId="436d5fb829d6fb41" providerId="LiveId" clId="{E6535644-91B0-4C6B-992F-A4FDAC2FF168}" dt="2024-02-25T04:33:20.919" v="6299" actId="20577"/>
          <ac:spMkLst>
            <pc:docMk/>
            <pc:sldMk cId="3566646398" sldId="315"/>
            <ac:spMk id="5" creationId="{1B07C49E-AFFC-EC46-8930-E4D428F5F943}"/>
          </ac:spMkLst>
        </pc:spChg>
        <pc:picChg chg="add mod">
          <ac:chgData name="David Zacher" userId="436d5fb829d6fb41" providerId="LiveId" clId="{E6535644-91B0-4C6B-992F-A4FDAC2FF168}" dt="2024-02-25T04:33:40.549" v="6303" actId="1076"/>
          <ac:picMkLst>
            <pc:docMk/>
            <pc:sldMk cId="3566646398" sldId="315"/>
            <ac:picMk id="6" creationId="{C26F351B-5891-E4C6-CCAE-2ACAC73D55B4}"/>
          </ac:picMkLst>
        </pc:picChg>
      </pc:sldChg>
      <pc:sldChg chg="addSp modSp mod">
        <pc:chgData name="David Zacher" userId="436d5fb829d6fb41" providerId="LiveId" clId="{E6535644-91B0-4C6B-992F-A4FDAC2FF168}" dt="2024-02-25T04:38:41.917" v="6400" actId="1076"/>
        <pc:sldMkLst>
          <pc:docMk/>
          <pc:sldMk cId="1398439132" sldId="316"/>
        </pc:sldMkLst>
        <pc:spChg chg="mod">
          <ac:chgData name="David Zacher" userId="436d5fb829d6fb41" providerId="LiveId" clId="{E6535644-91B0-4C6B-992F-A4FDAC2FF168}" dt="2024-02-25T04:38:38.674" v="6399" actId="20577"/>
          <ac:spMkLst>
            <pc:docMk/>
            <pc:sldMk cId="1398439132" sldId="316"/>
            <ac:spMk id="5" creationId="{1B07C49E-AFFC-EC46-8930-E4D428F5F943}"/>
          </ac:spMkLst>
        </pc:spChg>
        <pc:picChg chg="add mod">
          <ac:chgData name="David Zacher" userId="436d5fb829d6fb41" providerId="LiveId" clId="{E6535644-91B0-4C6B-992F-A4FDAC2FF168}" dt="2024-02-25T04:38:41.917" v="6400" actId="1076"/>
          <ac:picMkLst>
            <pc:docMk/>
            <pc:sldMk cId="1398439132" sldId="316"/>
            <ac:picMk id="6" creationId="{C5E95457-D7A7-7485-D201-1E0375D1384B}"/>
          </ac:picMkLst>
        </pc:picChg>
      </pc:sldChg>
      <pc:sldChg chg="addSp modSp mod">
        <pc:chgData name="David Zacher" userId="436d5fb829d6fb41" providerId="LiveId" clId="{E6535644-91B0-4C6B-992F-A4FDAC2FF168}" dt="2024-02-25T04:44:10.141" v="6409" actId="1076"/>
        <pc:sldMkLst>
          <pc:docMk/>
          <pc:sldMk cId="3975168428" sldId="317"/>
        </pc:sldMkLst>
        <pc:spChg chg="mod">
          <ac:chgData name="David Zacher" userId="436d5fb829d6fb41" providerId="LiveId" clId="{E6535644-91B0-4C6B-992F-A4FDAC2FF168}" dt="2024-02-25T04:44:02.781" v="6405" actId="20577"/>
          <ac:spMkLst>
            <pc:docMk/>
            <pc:sldMk cId="3975168428" sldId="317"/>
            <ac:spMk id="5" creationId="{1B07C49E-AFFC-EC46-8930-E4D428F5F943}"/>
          </ac:spMkLst>
        </pc:spChg>
        <pc:picChg chg="add mod">
          <ac:chgData name="David Zacher" userId="436d5fb829d6fb41" providerId="LiveId" clId="{E6535644-91B0-4C6B-992F-A4FDAC2FF168}" dt="2024-02-25T04:44:10.141" v="6409" actId="1076"/>
          <ac:picMkLst>
            <pc:docMk/>
            <pc:sldMk cId="3975168428" sldId="317"/>
            <ac:picMk id="6" creationId="{E470D117-C33C-F8D8-185B-21E9930D020D}"/>
          </ac:picMkLst>
        </pc:picChg>
      </pc:sldChg>
      <pc:sldChg chg="addSp modSp mod">
        <pc:chgData name="David Zacher" userId="436d5fb829d6fb41" providerId="LiveId" clId="{E6535644-91B0-4C6B-992F-A4FDAC2FF168}" dt="2024-02-26T03:19:59.253" v="6695" actId="1076"/>
        <pc:sldMkLst>
          <pc:docMk/>
          <pc:sldMk cId="239597884" sldId="318"/>
        </pc:sldMkLst>
        <pc:spChg chg="mod">
          <ac:chgData name="David Zacher" userId="436d5fb829d6fb41" providerId="LiveId" clId="{E6535644-91B0-4C6B-992F-A4FDAC2FF168}" dt="2024-02-26T03:09:00.486" v="6514" actId="20577"/>
          <ac:spMkLst>
            <pc:docMk/>
            <pc:sldMk cId="239597884" sldId="318"/>
            <ac:spMk id="5" creationId="{85D9F803-CDBC-C74C-AF1B-2B5937D1C241}"/>
          </ac:spMkLst>
        </pc:spChg>
        <pc:spChg chg="mod">
          <ac:chgData name="David Zacher" userId="436d5fb829d6fb41" providerId="LiveId" clId="{E6535644-91B0-4C6B-992F-A4FDAC2FF168}" dt="2024-02-26T03:08:50.686" v="6508" actId="20577"/>
          <ac:spMkLst>
            <pc:docMk/>
            <pc:sldMk cId="239597884" sldId="318"/>
            <ac:spMk id="8" creationId="{2E0ECA32-E146-40DA-85CD-9677244BC3EC}"/>
          </ac:spMkLst>
        </pc:spChg>
        <pc:spChg chg="add mod ord">
          <ac:chgData name="David Zacher" userId="436d5fb829d6fb41" providerId="LiveId" clId="{E6535644-91B0-4C6B-992F-A4FDAC2FF168}" dt="2024-02-26T03:16:14.146" v="6528" actId="207"/>
          <ac:spMkLst>
            <pc:docMk/>
            <pc:sldMk cId="239597884" sldId="318"/>
            <ac:spMk id="11" creationId="{DFA45816-E2FB-FF08-334E-7847C1377D08}"/>
          </ac:spMkLst>
        </pc:spChg>
        <pc:spChg chg="add mod">
          <ac:chgData name="David Zacher" userId="436d5fb829d6fb41" providerId="LiveId" clId="{E6535644-91B0-4C6B-992F-A4FDAC2FF168}" dt="2024-02-26T03:17:18.086" v="6546" actId="1076"/>
          <ac:spMkLst>
            <pc:docMk/>
            <pc:sldMk cId="239597884" sldId="318"/>
            <ac:spMk id="12" creationId="{8A6F61A1-1B71-2E0B-3A55-996E2F5B1EA0}"/>
          </ac:spMkLst>
        </pc:spChg>
        <pc:spChg chg="add mod">
          <ac:chgData name="David Zacher" userId="436d5fb829d6fb41" providerId="LiveId" clId="{E6535644-91B0-4C6B-992F-A4FDAC2FF168}" dt="2024-02-26T03:19:20.100" v="6666" actId="1076"/>
          <ac:spMkLst>
            <pc:docMk/>
            <pc:sldMk cId="239597884" sldId="318"/>
            <ac:spMk id="15" creationId="{FE81BA2F-304F-8739-1D94-E3F2F7829FBA}"/>
          </ac:spMkLst>
        </pc:spChg>
        <pc:spChg chg="add mod">
          <ac:chgData name="David Zacher" userId="436d5fb829d6fb41" providerId="LiveId" clId="{E6535644-91B0-4C6B-992F-A4FDAC2FF168}" dt="2024-02-26T03:19:59.253" v="6695" actId="1076"/>
          <ac:spMkLst>
            <pc:docMk/>
            <pc:sldMk cId="239597884" sldId="318"/>
            <ac:spMk id="16" creationId="{DAF86C15-A12D-0072-7A69-DDE4B07C81A5}"/>
          </ac:spMkLst>
        </pc:spChg>
        <pc:picChg chg="add mod">
          <ac:chgData name="David Zacher" userId="436d5fb829d6fb41" providerId="LiveId" clId="{E6535644-91B0-4C6B-992F-A4FDAC2FF168}" dt="2024-02-26T03:17:44.443" v="6551" actId="1076"/>
          <ac:picMkLst>
            <pc:docMk/>
            <pc:sldMk cId="239597884" sldId="318"/>
            <ac:picMk id="4" creationId="{1639108E-3C16-4D18-1593-3631725CE0AD}"/>
          </ac:picMkLst>
        </pc:picChg>
        <pc:picChg chg="add mod">
          <ac:chgData name="David Zacher" userId="436d5fb829d6fb41" providerId="LiveId" clId="{E6535644-91B0-4C6B-992F-A4FDAC2FF168}" dt="2024-02-26T03:16:47.849" v="6539" actId="14100"/>
          <ac:picMkLst>
            <pc:docMk/>
            <pc:sldMk cId="239597884" sldId="318"/>
            <ac:picMk id="7" creationId="{DD37BF03-5BA4-4C6C-E934-E38B8844A44A}"/>
          </ac:picMkLst>
        </pc:picChg>
        <pc:picChg chg="add mod">
          <ac:chgData name="David Zacher" userId="436d5fb829d6fb41" providerId="LiveId" clId="{E6535644-91B0-4C6B-992F-A4FDAC2FF168}" dt="2024-02-26T03:17:07.369" v="6543" actId="14100"/>
          <ac:picMkLst>
            <pc:docMk/>
            <pc:sldMk cId="239597884" sldId="318"/>
            <ac:picMk id="10" creationId="{4760E4CC-0CA2-87FA-C811-E68D55BC9BAB}"/>
          </ac:picMkLst>
        </pc:picChg>
        <pc:picChg chg="add mod">
          <ac:chgData name="David Zacher" userId="436d5fb829d6fb41" providerId="LiveId" clId="{E6535644-91B0-4C6B-992F-A4FDAC2FF168}" dt="2024-02-26T03:17:40.135" v="6550" actId="1076"/>
          <ac:picMkLst>
            <pc:docMk/>
            <pc:sldMk cId="239597884" sldId="318"/>
            <ac:picMk id="14" creationId="{7EDC2441-1A20-E038-4E0E-B01B43605869}"/>
          </ac:picMkLst>
        </pc:picChg>
      </pc:sldChg>
      <pc:sldChg chg="addSp delSp modSp mod">
        <pc:chgData name="David Zacher" userId="436d5fb829d6fb41" providerId="LiveId" clId="{E6535644-91B0-4C6B-992F-A4FDAC2FF168}" dt="2024-02-26T03:22:01.295" v="6779" actId="1076"/>
        <pc:sldMkLst>
          <pc:docMk/>
          <pc:sldMk cId="232499080" sldId="319"/>
        </pc:sldMkLst>
        <pc:spChg chg="del mod">
          <ac:chgData name="David Zacher" userId="436d5fb829d6fb41" providerId="LiveId" clId="{E6535644-91B0-4C6B-992F-A4FDAC2FF168}" dt="2024-02-26T03:20:26.085" v="6732" actId="478"/>
          <ac:spMkLst>
            <pc:docMk/>
            <pc:sldMk cId="232499080" sldId="319"/>
            <ac:spMk id="5" creationId="{85D9F803-CDBC-C74C-AF1B-2B5937D1C241}"/>
          </ac:spMkLst>
        </pc:spChg>
        <pc:spChg chg="mod">
          <ac:chgData name="David Zacher" userId="436d5fb829d6fb41" providerId="LiveId" clId="{E6535644-91B0-4C6B-992F-A4FDAC2FF168}" dt="2024-02-26T03:20:21.666" v="6730" actId="20577"/>
          <ac:spMkLst>
            <pc:docMk/>
            <pc:sldMk cId="232499080" sldId="319"/>
            <ac:spMk id="8" creationId="{34C97452-C78A-4701-B8AB-ABFE63D5BEDE}"/>
          </ac:spMkLst>
        </pc:spChg>
        <pc:spChg chg="add mod">
          <ac:chgData name="David Zacher" userId="436d5fb829d6fb41" providerId="LiveId" clId="{E6535644-91B0-4C6B-992F-A4FDAC2FF168}" dt="2024-02-26T03:22:01.295" v="6779" actId="1076"/>
          <ac:spMkLst>
            <pc:docMk/>
            <pc:sldMk cId="232499080" sldId="319"/>
            <ac:spMk id="9" creationId="{2CABCD8D-3AF7-7A87-1233-D698304468BA}"/>
          </ac:spMkLst>
        </pc:spChg>
        <pc:picChg chg="add mod">
          <ac:chgData name="David Zacher" userId="436d5fb829d6fb41" providerId="LiveId" clId="{E6535644-91B0-4C6B-992F-A4FDAC2FF168}" dt="2024-02-26T03:20:46.558" v="6735" actId="1076"/>
          <ac:picMkLst>
            <pc:docMk/>
            <pc:sldMk cId="232499080" sldId="319"/>
            <ac:picMk id="4" creationId="{C477DE59-B0F1-95E9-B3C4-5DBAA66E87BF}"/>
          </ac:picMkLst>
        </pc:picChg>
        <pc:picChg chg="add mod">
          <ac:chgData name="David Zacher" userId="436d5fb829d6fb41" providerId="LiveId" clId="{E6535644-91B0-4C6B-992F-A4FDAC2FF168}" dt="2024-02-26T03:21:21.067" v="6739" actId="14100"/>
          <ac:picMkLst>
            <pc:docMk/>
            <pc:sldMk cId="232499080" sldId="319"/>
            <ac:picMk id="7" creationId="{4A405E08-B327-CADE-43D5-38445E25084C}"/>
          </ac:picMkLst>
        </pc:picChg>
      </pc:sldChg>
      <pc:sldChg chg="addSp modSp mod">
        <pc:chgData name="David Zacher" userId="436d5fb829d6fb41" providerId="LiveId" clId="{E6535644-91B0-4C6B-992F-A4FDAC2FF168}" dt="2024-02-26T03:48:31.195" v="7289" actId="1076"/>
        <pc:sldMkLst>
          <pc:docMk/>
          <pc:sldMk cId="3645034231" sldId="320"/>
        </pc:sldMkLst>
        <pc:spChg chg="mod">
          <ac:chgData name="David Zacher" userId="436d5fb829d6fb41" providerId="LiveId" clId="{E6535644-91B0-4C6B-992F-A4FDAC2FF168}" dt="2024-02-26T03:48:24.366" v="7288" actId="14100"/>
          <ac:spMkLst>
            <pc:docMk/>
            <pc:sldMk cId="3645034231" sldId="320"/>
            <ac:spMk id="5" creationId="{1B07C49E-AFFC-EC46-8930-E4D428F5F943}"/>
          </ac:spMkLst>
        </pc:spChg>
        <pc:picChg chg="add mod">
          <ac:chgData name="David Zacher" userId="436d5fb829d6fb41" providerId="LiveId" clId="{E6535644-91B0-4C6B-992F-A4FDAC2FF168}" dt="2024-02-26T03:48:31.195" v="7289" actId="1076"/>
          <ac:picMkLst>
            <pc:docMk/>
            <pc:sldMk cId="3645034231" sldId="320"/>
            <ac:picMk id="3" creationId="{7E3822EB-0909-04F7-8CA8-303AA989743F}"/>
          </ac:picMkLst>
        </pc:picChg>
      </pc:sldChg>
      <pc:sldChg chg="addSp delSp modSp mod">
        <pc:chgData name="David Zacher" userId="436d5fb829d6fb41" providerId="LiveId" clId="{E6535644-91B0-4C6B-992F-A4FDAC2FF168}" dt="2024-02-26T03:23:06.310" v="6832" actId="14100"/>
        <pc:sldMkLst>
          <pc:docMk/>
          <pc:sldMk cId="700132931" sldId="322"/>
        </pc:sldMkLst>
        <pc:spChg chg="del">
          <ac:chgData name="David Zacher" userId="436d5fb829d6fb41" providerId="LiveId" clId="{E6535644-91B0-4C6B-992F-A4FDAC2FF168}" dt="2024-02-26T03:22:19.327" v="6780" actId="478"/>
          <ac:spMkLst>
            <pc:docMk/>
            <pc:sldMk cId="700132931" sldId="322"/>
            <ac:spMk id="5" creationId="{85D9F803-CDBC-C74C-AF1B-2B5937D1C241}"/>
          </ac:spMkLst>
        </pc:spChg>
        <pc:spChg chg="mod">
          <ac:chgData name="David Zacher" userId="436d5fb829d6fb41" providerId="LiveId" clId="{E6535644-91B0-4C6B-992F-A4FDAC2FF168}" dt="2024-02-26T03:22:43.402" v="6828" actId="313"/>
          <ac:spMkLst>
            <pc:docMk/>
            <pc:sldMk cId="700132931" sldId="322"/>
            <ac:spMk id="8" creationId="{9456A072-47A6-4424-9ABE-F398119040DD}"/>
          </ac:spMkLst>
        </pc:spChg>
        <pc:picChg chg="add mod">
          <ac:chgData name="David Zacher" userId="436d5fb829d6fb41" providerId="LiveId" clId="{E6535644-91B0-4C6B-992F-A4FDAC2FF168}" dt="2024-02-26T03:23:06.310" v="6832" actId="14100"/>
          <ac:picMkLst>
            <pc:docMk/>
            <pc:sldMk cId="700132931" sldId="322"/>
            <ac:picMk id="4" creationId="{2DD3677A-F388-8544-5CAA-EF06E73D8E18}"/>
          </ac:picMkLst>
        </pc:picChg>
      </pc:sldChg>
      <pc:sldChg chg="addSp delSp modSp mod">
        <pc:chgData name="David Zacher" userId="436d5fb829d6fb41" providerId="LiveId" clId="{E6535644-91B0-4C6B-992F-A4FDAC2FF168}" dt="2024-02-26T03:23:47.163" v="6895" actId="313"/>
        <pc:sldMkLst>
          <pc:docMk/>
          <pc:sldMk cId="1866160706" sldId="323"/>
        </pc:sldMkLst>
        <pc:spChg chg="del">
          <ac:chgData name="David Zacher" userId="436d5fb829d6fb41" providerId="LiveId" clId="{E6535644-91B0-4C6B-992F-A4FDAC2FF168}" dt="2024-02-26T03:23:12.901" v="6833" actId="478"/>
          <ac:spMkLst>
            <pc:docMk/>
            <pc:sldMk cId="1866160706" sldId="323"/>
            <ac:spMk id="5" creationId="{85D9F803-CDBC-C74C-AF1B-2B5937D1C241}"/>
          </ac:spMkLst>
        </pc:spChg>
        <pc:spChg chg="mod">
          <ac:chgData name="David Zacher" userId="436d5fb829d6fb41" providerId="LiveId" clId="{E6535644-91B0-4C6B-992F-A4FDAC2FF168}" dt="2024-02-26T03:23:47.163" v="6895" actId="313"/>
          <ac:spMkLst>
            <pc:docMk/>
            <pc:sldMk cId="1866160706" sldId="323"/>
            <ac:spMk id="8" creationId="{4EF94599-779E-457E-B57B-6063EBF7A840}"/>
          </ac:spMkLst>
        </pc:spChg>
        <pc:picChg chg="add mod">
          <ac:chgData name="David Zacher" userId="436d5fb829d6fb41" providerId="LiveId" clId="{E6535644-91B0-4C6B-992F-A4FDAC2FF168}" dt="2024-02-26T03:23:27.994" v="6836" actId="1076"/>
          <ac:picMkLst>
            <pc:docMk/>
            <pc:sldMk cId="1866160706" sldId="323"/>
            <ac:picMk id="4" creationId="{C1467AEA-613F-5757-704C-3379FFE6022C}"/>
          </ac:picMkLst>
        </pc:picChg>
      </pc:sldChg>
      <pc:sldChg chg="addSp delSp modSp mod">
        <pc:chgData name="David Zacher" userId="436d5fb829d6fb41" providerId="LiveId" clId="{E6535644-91B0-4C6B-992F-A4FDAC2FF168}" dt="2024-02-26T03:24:25.039" v="6956" actId="20577"/>
        <pc:sldMkLst>
          <pc:docMk/>
          <pc:sldMk cId="252359608" sldId="324"/>
        </pc:sldMkLst>
        <pc:spChg chg="del">
          <ac:chgData name="David Zacher" userId="436d5fb829d6fb41" providerId="LiveId" clId="{E6535644-91B0-4C6B-992F-A4FDAC2FF168}" dt="2024-02-26T03:24:02.060" v="6896" actId="478"/>
          <ac:spMkLst>
            <pc:docMk/>
            <pc:sldMk cId="252359608" sldId="324"/>
            <ac:spMk id="5" creationId="{85D9F803-CDBC-C74C-AF1B-2B5937D1C241}"/>
          </ac:spMkLst>
        </pc:spChg>
        <pc:spChg chg="mod">
          <ac:chgData name="David Zacher" userId="436d5fb829d6fb41" providerId="LiveId" clId="{E6535644-91B0-4C6B-992F-A4FDAC2FF168}" dt="2024-02-26T03:24:25.039" v="6956" actId="20577"/>
          <ac:spMkLst>
            <pc:docMk/>
            <pc:sldMk cId="252359608" sldId="324"/>
            <ac:spMk id="12" creationId="{4D271BF5-BAA1-4CEB-A575-76A097FABBBA}"/>
          </ac:spMkLst>
        </pc:spChg>
        <pc:picChg chg="add mod">
          <ac:chgData name="David Zacher" userId="436d5fb829d6fb41" providerId="LiveId" clId="{E6535644-91B0-4C6B-992F-A4FDAC2FF168}" dt="2024-02-26T03:24:07.757" v="6899" actId="1076"/>
          <ac:picMkLst>
            <pc:docMk/>
            <pc:sldMk cId="252359608" sldId="324"/>
            <ac:picMk id="4" creationId="{DB2ED048-A5C0-4730-2DC7-8EEFB1AFC5F2}"/>
          </ac:picMkLst>
        </pc:picChg>
      </pc:sldChg>
      <pc:sldChg chg="modSp mod">
        <pc:chgData name="David Zacher" userId="436d5fb829d6fb41" providerId="LiveId" clId="{E6535644-91B0-4C6B-992F-A4FDAC2FF168}" dt="2024-02-26T03:50:26.987" v="7348" actId="20577"/>
        <pc:sldMkLst>
          <pc:docMk/>
          <pc:sldMk cId="1277611629" sldId="327"/>
        </pc:sldMkLst>
        <pc:spChg chg="mod">
          <ac:chgData name="David Zacher" userId="436d5fb829d6fb41" providerId="LiveId" clId="{E6535644-91B0-4C6B-992F-A4FDAC2FF168}" dt="2024-02-26T03:50:26.987" v="7348" actId="20577"/>
          <ac:spMkLst>
            <pc:docMk/>
            <pc:sldMk cId="1277611629" sldId="327"/>
            <ac:spMk id="6" creationId="{2C36AF9D-A911-994B-90EA-013D4CDA5604}"/>
          </ac:spMkLst>
        </pc:spChg>
      </pc:sldChg>
      <pc:sldChg chg="addSp delSp mod">
        <pc:chgData name="David Zacher" userId="436d5fb829d6fb41" providerId="LiveId" clId="{E6535644-91B0-4C6B-992F-A4FDAC2FF168}" dt="2024-02-15T04:15:53.451" v="2058" actId="26606"/>
        <pc:sldMkLst>
          <pc:docMk/>
          <pc:sldMk cId="724038033" sldId="330"/>
        </pc:sldMkLst>
        <pc:spChg chg="del">
          <ac:chgData name="David Zacher" userId="436d5fb829d6fb41" providerId="LiveId" clId="{E6535644-91B0-4C6B-992F-A4FDAC2FF168}" dt="2024-02-15T04:15:53.451" v="2058" actId="26606"/>
          <ac:spMkLst>
            <pc:docMk/>
            <pc:sldMk cId="724038033" sldId="330"/>
            <ac:spMk id="10" creationId="{79EF1473-3ADD-43F1-A495-57AAB7FD902F}"/>
          </ac:spMkLst>
        </pc:spChg>
        <pc:graphicFrameChg chg="add">
          <ac:chgData name="David Zacher" userId="436d5fb829d6fb41" providerId="LiveId" clId="{E6535644-91B0-4C6B-992F-A4FDAC2FF168}" dt="2024-02-15T04:15:53.451" v="2058" actId="26606"/>
          <ac:graphicFrameMkLst>
            <pc:docMk/>
            <pc:sldMk cId="724038033" sldId="330"/>
            <ac:graphicFrameMk id="21" creationId="{8F18F1C0-A1FD-D783-9213-3704764B4269}"/>
          </ac:graphicFrameMkLst>
        </pc:graphicFrameChg>
      </pc:sldChg>
      <pc:sldChg chg="addSp delSp mod">
        <pc:chgData name="David Zacher" userId="436d5fb829d6fb41" providerId="LiveId" clId="{E6535644-91B0-4C6B-992F-A4FDAC2FF168}" dt="2024-02-15T04:16:06.552" v="2059" actId="26606"/>
        <pc:sldMkLst>
          <pc:docMk/>
          <pc:sldMk cId="1980221439" sldId="331"/>
        </pc:sldMkLst>
        <pc:spChg chg="del">
          <ac:chgData name="David Zacher" userId="436d5fb829d6fb41" providerId="LiveId" clId="{E6535644-91B0-4C6B-992F-A4FDAC2FF168}" dt="2024-02-15T04:16:06.552" v="2059" actId="26606"/>
          <ac:spMkLst>
            <pc:docMk/>
            <pc:sldMk cId="1980221439" sldId="331"/>
            <ac:spMk id="10" creationId="{79EF1473-3ADD-43F1-A495-57AAB7FD902F}"/>
          </ac:spMkLst>
        </pc:spChg>
        <pc:graphicFrameChg chg="add">
          <ac:chgData name="David Zacher" userId="436d5fb829d6fb41" providerId="LiveId" clId="{E6535644-91B0-4C6B-992F-A4FDAC2FF168}" dt="2024-02-15T04:16:06.552" v="2059" actId="26606"/>
          <ac:graphicFrameMkLst>
            <pc:docMk/>
            <pc:sldMk cId="1980221439" sldId="331"/>
            <ac:graphicFrameMk id="21" creationId="{2B510403-3E35-B59C-9660-F83D50C08EA4}"/>
          </ac:graphicFrameMkLst>
        </pc:graphicFrameChg>
      </pc:sldChg>
      <pc:sldChg chg="addSp delSp modSp mod setBg">
        <pc:chgData name="David Zacher" userId="436d5fb829d6fb41" providerId="LiveId" clId="{E6535644-91B0-4C6B-992F-A4FDAC2FF168}" dt="2024-02-15T04:17:09.987" v="2066" actId="20577"/>
        <pc:sldMkLst>
          <pc:docMk/>
          <pc:sldMk cId="2560061391" sldId="332"/>
        </pc:sldMkLst>
        <pc:spChg chg="mod ord">
          <ac:chgData name="David Zacher" userId="436d5fb829d6fb41" providerId="LiveId" clId="{E6535644-91B0-4C6B-992F-A4FDAC2FF168}" dt="2024-02-15T04:16:25.312" v="2061" actId="26606"/>
          <ac:spMkLst>
            <pc:docMk/>
            <pc:sldMk cId="2560061391" sldId="332"/>
            <ac:spMk id="4" creationId="{E2403FD9-22AB-4833-9FE0-E1E67C96862D}"/>
          </ac:spMkLst>
        </pc:spChg>
        <pc:spChg chg="mod">
          <ac:chgData name="David Zacher" userId="436d5fb829d6fb41" providerId="LiveId" clId="{E6535644-91B0-4C6B-992F-A4FDAC2FF168}" dt="2024-02-15T04:17:09.987" v="2066" actId="20577"/>
          <ac:spMkLst>
            <pc:docMk/>
            <pc:sldMk cId="2560061391" sldId="332"/>
            <ac:spMk id="5" creationId="{8E999A1B-8752-489F-A63B-EA2F60186B52}"/>
          </ac:spMkLst>
        </pc:spChg>
        <pc:spChg chg="mod">
          <ac:chgData name="David Zacher" userId="436d5fb829d6fb41" providerId="LiveId" clId="{E6535644-91B0-4C6B-992F-A4FDAC2FF168}" dt="2024-02-15T04:16:25.312" v="2061" actId="26606"/>
          <ac:spMkLst>
            <pc:docMk/>
            <pc:sldMk cId="2560061391" sldId="332"/>
            <ac:spMk id="19" creationId="{6CA66F18-AF00-434A-AB3C-61097BEAE5FA}"/>
          </ac:spMkLst>
        </pc:spChg>
        <pc:spChg chg="add del">
          <ac:chgData name="David Zacher" userId="436d5fb829d6fb41" providerId="LiveId" clId="{E6535644-91B0-4C6B-992F-A4FDAC2FF168}" dt="2024-02-15T04:16:25.312" v="2061" actId="26606"/>
          <ac:spMkLst>
            <pc:docMk/>
            <pc:sldMk cId="2560061391" sldId="332"/>
            <ac:spMk id="25" creationId="{AE3A741D-C19B-960A-5803-1C5887147820}"/>
          </ac:spMkLst>
        </pc:spChg>
        <pc:spChg chg="add del">
          <ac:chgData name="David Zacher" userId="436d5fb829d6fb41" providerId="LiveId" clId="{E6535644-91B0-4C6B-992F-A4FDAC2FF168}" dt="2024-02-15T04:16:25.312" v="2061" actId="26606"/>
          <ac:spMkLst>
            <pc:docMk/>
            <pc:sldMk cId="2560061391" sldId="332"/>
            <ac:spMk id="27" creationId="{DC39DE25-0E4E-0AA7-0932-1D78C2372786}"/>
          </ac:spMkLst>
        </pc:spChg>
        <pc:spChg chg="add del">
          <ac:chgData name="David Zacher" userId="436d5fb829d6fb41" providerId="LiveId" clId="{E6535644-91B0-4C6B-992F-A4FDAC2FF168}" dt="2024-02-15T04:16:25.312" v="2061" actId="26606"/>
          <ac:spMkLst>
            <pc:docMk/>
            <pc:sldMk cId="2560061391" sldId="332"/>
            <ac:spMk id="29" creationId="{8D6EA299-0840-6DEA-E670-C49AEBC87E89}"/>
          </ac:spMkLst>
        </pc:spChg>
        <pc:grpChg chg="add">
          <ac:chgData name="David Zacher" userId="436d5fb829d6fb41" providerId="LiveId" clId="{E6535644-91B0-4C6B-992F-A4FDAC2FF168}" dt="2024-02-15T04:16:25.312" v="2061" actId="26606"/>
          <ac:grpSpMkLst>
            <pc:docMk/>
            <pc:sldMk cId="2560061391" sldId="332"/>
            <ac:grpSpMk id="34" creationId="{442598CC-934A-7BCD-C691-B2FE74CEDE6E}"/>
          </ac:grpSpMkLst>
        </pc:grpChg>
        <pc:picChg chg="add mod ord">
          <ac:chgData name="David Zacher" userId="436d5fb829d6fb41" providerId="LiveId" clId="{E6535644-91B0-4C6B-992F-A4FDAC2FF168}" dt="2024-02-15T04:16:25.312" v="2061" actId="26606"/>
          <ac:picMkLst>
            <pc:docMk/>
            <pc:sldMk cId="2560061391" sldId="332"/>
            <ac:picMk id="21" creationId="{F1A98652-D53E-02E4-0C87-084A436400D1}"/>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3F2883-EF59-4443-B213-4B7F82A3701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F1AE8B4-8844-421A-A4AF-43F0A36AE47D}">
      <dgm:prSet/>
      <dgm:spPr/>
      <dgm:t>
        <a:bodyPr/>
        <a:lstStyle/>
        <a:p>
          <a:pPr>
            <a:lnSpc>
              <a:spcPct val="100000"/>
            </a:lnSpc>
          </a:pPr>
          <a:r>
            <a:rPr lang="en-US"/>
            <a:t>Executive Summary</a:t>
          </a:r>
        </a:p>
      </dgm:t>
    </dgm:pt>
    <dgm:pt modelId="{BB7602F2-A9A1-49ED-BFDA-FF27350D8B2F}" type="parTrans" cxnId="{7EED74B9-D56E-4444-83B2-F970D68E23F8}">
      <dgm:prSet/>
      <dgm:spPr/>
      <dgm:t>
        <a:bodyPr/>
        <a:lstStyle/>
        <a:p>
          <a:endParaRPr lang="en-US"/>
        </a:p>
      </dgm:t>
    </dgm:pt>
    <dgm:pt modelId="{3AF27EAE-5AC8-49B8-B314-59D6F35B29DA}" type="sibTrans" cxnId="{7EED74B9-D56E-4444-83B2-F970D68E23F8}">
      <dgm:prSet/>
      <dgm:spPr/>
      <dgm:t>
        <a:bodyPr/>
        <a:lstStyle/>
        <a:p>
          <a:pPr>
            <a:lnSpc>
              <a:spcPct val="100000"/>
            </a:lnSpc>
          </a:pPr>
          <a:endParaRPr lang="en-US"/>
        </a:p>
      </dgm:t>
    </dgm:pt>
    <dgm:pt modelId="{F553081E-FFC0-4E0C-8AE8-087143051D65}">
      <dgm:prSet/>
      <dgm:spPr/>
      <dgm:t>
        <a:bodyPr/>
        <a:lstStyle/>
        <a:p>
          <a:pPr>
            <a:lnSpc>
              <a:spcPct val="100000"/>
            </a:lnSpc>
          </a:pPr>
          <a:r>
            <a:rPr lang="en-US"/>
            <a:t>Introduction</a:t>
          </a:r>
        </a:p>
      </dgm:t>
    </dgm:pt>
    <dgm:pt modelId="{9E78CDAB-E6B7-40C7-8049-0213B12DAC0F}" type="parTrans" cxnId="{98AA3DFD-8B23-4366-9E3A-EDE26CAF4383}">
      <dgm:prSet/>
      <dgm:spPr/>
      <dgm:t>
        <a:bodyPr/>
        <a:lstStyle/>
        <a:p>
          <a:endParaRPr lang="en-US"/>
        </a:p>
      </dgm:t>
    </dgm:pt>
    <dgm:pt modelId="{AFA3C18A-F607-4321-AC4B-1B02567F24A2}" type="sibTrans" cxnId="{98AA3DFD-8B23-4366-9E3A-EDE26CAF4383}">
      <dgm:prSet/>
      <dgm:spPr/>
      <dgm:t>
        <a:bodyPr/>
        <a:lstStyle/>
        <a:p>
          <a:pPr>
            <a:lnSpc>
              <a:spcPct val="100000"/>
            </a:lnSpc>
          </a:pPr>
          <a:endParaRPr lang="en-US"/>
        </a:p>
      </dgm:t>
    </dgm:pt>
    <dgm:pt modelId="{5E0BF2F9-50E7-4011-A4CA-593D70098067}">
      <dgm:prSet/>
      <dgm:spPr/>
      <dgm:t>
        <a:bodyPr/>
        <a:lstStyle/>
        <a:p>
          <a:pPr>
            <a:lnSpc>
              <a:spcPct val="100000"/>
            </a:lnSpc>
          </a:pPr>
          <a:r>
            <a:rPr lang="en-US"/>
            <a:t>Methodology</a:t>
          </a:r>
        </a:p>
      </dgm:t>
    </dgm:pt>
    <dgm:pt modelId="{83EC9C38-7AA2-4559-BC8E-A2120730F7FA}" type="parTrans" cxnId="{2BFE4942-D00C-4E2C-B854-028F525EB8A1}">
      <dgm:prSet/>
      <dgm:spPr/>
      <dgm:t>
        <a:bodyPr/>
        <a:lstStyle/>
        <a:p>
          <a:endParaRPr lang="en-US"/>
        </a:p>
      </dgm:t>
    </dgm:pt>
    <dgm:pt modelId="{9D43F2A8-EDD1-4C61-B21B-149C4EC31283}" type="sibTrans" cxnId="{2BFE4942-D00C-4E2C-B854-028F525EB8A1}">
      <dgm:prSet/>
      <dgm:spPr/>
      <dgm:t>
        <a:bodyPr/>
        <a:lstStyle/>
        <a:p>
          <a:pPr>
            <a:lnSpc>
              <a:spcPct val="100000"/>
            </a:lnSpc>
          </a:pPr>
          <a:endParaRPr lang="en-US"/>
        </a:p>
      </dgm:t>
    </dgm:pt>
    <dgm:pt modelId="{E8D22A73-751E-49D6-8B05-CC4E89BC387D}">
      <dgm:prSet/>
      <dgm:spPr/>
      <dgm:t>
        <a:bodyPr/>
        <a:lstStyle/>
        <a:p>
          <a:pPr>
            <a:lnSpc>
              <a:spcPct val="100000"/>
            </a:lnSpc>
          </a:pPr>
          <a:r>
            <a:rPr lang="en-US"/>
            <a:t>Results</a:t>
          </a:r>
        </a:p>
      </dgm:t>
    </dgm:pt>
    <dgm:pt modelId="{6A6ECB47-071A-4241-B2AD-361E27441AED}" type="parTrans" cxnId="{ECF4383C-5215-4456-9A6E-8A9077A60017}">
      <dgm:prSet/>
      <dgm:spPr/>
      <dgm:t>
        <a:bodyPr/>
        <a:lstStyle/>
        <a:p>
          <a:endParaRPr lang="en-US"/>
        </a:p>
      </dgm:t>
    </dgm:pt>
    <dgm:pt modelId="{E4797D3A-E02F-4DCE-A16B-6C0AC2F410F1}" type="sibTrans" cxnId="{ECF4383C-5215-4456-9A6E-8A9077A60017}">
      <dgm:prSet/>
      <dgm:spPr/>
      <dgm:t>
        <a:bodyPr/>
        <a:lstStyle/>
        <a:p>
          <a:pPr>
            <a:lnSpc>
              <a:spcPct val="100000"/>
            </a:lnSpc>
          </a:pPr>
          <a:endParaRPr lang="en-US"/>
        </a:p>
      </dgm:t>
    </dgm:pt>
    <dgm:pt modelId="{8EE88758-3F2F-4B4A-9275-370F4E29C550}">
      <dgm:prSet/>
      <dgm:spPr/>
      <dgm:t>
        <a:bodyPr/>
        <a:lstStyle/>
        <a:p>
          <a:pPr>
            <a:lnSpc>
              <a:spcPct val="100000"/>
            </a:lnSpc>
          </a:pPr>
          <a:r>
            <a:rPr lang="en-US"/>
            <a:t>Conclusion</a:t>
          </a:r>
        </a:p>
      </dgm:t>
    </dgm:pt>
    <dgm:pt modelId="{5E397B7E-CAFF-4DE5-9031-ADBB95B269B5}" type="parTrans" cxnId="{8B294023-CB76-4D77-B30D-090E004E4421}">
      <dgm:prSet/>
      <dgm:spPr/>
      <dgm:t>
        <a:bodyPr/>
        <a:lstStyle/>
        <a:p>
          <a:endParaRPr lang="en-US"/>
        </a:p>
      </dgm:t>
    </dgm:pt>
    <dgm:pt modelId="{282E6E1E-0B49-40A0-81C5-AAD2E6360192}" type="sibTrans" cxnId="{8B294023-CB76-4D77-B30D-090E004E4421}">
      <dgm:prSet/>
      <dgm:spPr/>
      <dgm:t>
        <a:bodyPr/>
        <a:lstStyle/>
        <a:p>
          <a:pPr>
            <a:lnSpc>
              <a:spcPct val="100000"/>
            </a:lnSpc>
          </a:pPr>
          <a:endParaRPr lang="en-US"/>
        </a:p>
      </dgm:t>
    </dgm:pt>
    <dgm:pt modelId="{A301317C-1E63-4DB4-95AB-7398739C8195}">
      <dgm:prSet/>
      <dgm:spPr/>
      <dgm:t>
        <a:bodyPr/>
        <a:lstStyle/>
        <a:p>
          <a:pPr>
            <a:lnSpc>
              <a:spcPct val="100000"/>
            </a:lnSpc>
          </a:pPr>
          <a:r>
            <a:rPr lang="en-US"/>
            <a:t>Appendix</a:t>
          </a:r>
        </a:p>
      </dgm:t>
    </dgm:pt>
    <dgm:pt modelId="{D500E1AF-47D0-4868-90F9-8B1FFB5EC8D2}" type="parTrans" cxnId="{2474553B-6D00-435C-9CD0-D1FE9715E2D0}">
      <dgm:prSet/>
      <dgm:spPr/>
      <dgm:t>
        <a:bodyPr/>
        <a:lstStyle/>
        <a:p>
          <a:endParaRPr lang="en-US"/>
        </a:p>
      </dgm:t>
    </dgm:pt>
    <dgm:pt modelId="{F006F4E8-7F2F-4292-A2FF-998D9BB30256}" type="sibTrans" cxnId="{2474553B-6D00-435C-9CD0-D1FE9715E2D0}">
      <dgm:prSet/>
      <dgm:spPr/>
      <dgm:t>
        <a:bodyPr/>
        <a:lstStyle/>
        <a:p>
          <a:endParaRPr lang="en-US"/>
        </a:p>
      </dgm:t>
    </dgm:pt>
    <dgm:pt modelId="{217E6DF4-7079-4EE8-A679-347E286645BC}" type="pres">
      <dgm:prSet presAssocID="{063F2883-EF59-4443-B213-4B7F82A3701A}" presName="root" presStyleCnt="0">
        <dgm:presLayoutVars>
          <dgm:dir/>
          <dgm:resizeHandles val="exact"/>
        </dgm:presLayoutVars>
      </dgm:prSet>
      <dgm:spPr/>
    </dgm:pt>
    <dgm:pt modelId="{DC53B929-2B2C-456D-832E-9F710436239B}" type="pres">
      <dgm:prSet presAssocID="{063F2883-EF59-4443-B213-4B7F82A3701A}" presName="container" presStyleCnt="0">
        <dgm:presLayoutVars>
          <dgm:dir/>
          <dgm:resizeHandles val="exact"/>
        </dgm:presLayoutVars>
      </dgm:prSet>
      <dgm:spPr/>
    </dgm:pt>
    <dgm:pt modelId="{85E9377D-E672-44D4-B7CD-9A66197E590B}" type="pres">
      <dgm:prSet presAssocID="{8F1AE8B4-8844-421A-A4AF-43F0A36AE47D}" presName="compNode" presStyleCnt="0"/>
      <dgm:spPr/>
    </dgm:pt>
    <dgm:pt modelId="{02186CD1-E02C-41E3-BE3F-8FCEB4333040}" type="pres">
      <dgm:prSet presAssocID="{8F1AE8B4-8844-421A-A4AF-43F0A36AE47D}" presName="iconBgRect" presStyleLbl="bgShp" presStyleIdx="0" presStyleCnt="6"/>
      <dgm:spPr/>
    </dgm:pt>
    <dgm:pt modelId="{2419CF6F-F592-4292-BEFC-68D08FD8F37B}" type="pres">
      <dgm:prSet presAssocID="{8F1AE8B4-8844-421A-A4AF-43F0A36AE47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3B1420B8-B7E4-4012-ADC4-8D683608EE8F}" type="pres">
      <dgm:prSet presAssocID="{8F1AE8B4-8844-421A-A4AF-43F0A36AE47D}" presName="spaceRect" presStyleCnt="0"/>
      <dgm:spPr/>
    </dgm:pt>
    <dgm:pt modelId="{BD3C14BE-6162-4C7D-838F-DCF5FA40EEA6}" type="pres">
      <dgm:prSet presAssocID="{8F1AE8B4-8844-421A-A4AF-43F0A36AE47D}" presName="textRect" presStyleLbl="revTx" presStyleIdx="0" presStyleCnt="6">
        <dgm:presLayoutVars>
          <dgm:chMax val="1"/>
          <dgm:chPref val="1"/>
        </dgm:presLayoutVars>
      </dgm:prSet>
      <dgm:spPr/>
    </dgm:pt>
    <dgm:pt modelId="{35A797FB-DE57-4155-932A-7B921E12E406}" type="pres">
      <dgm:prSet presAssocID="{3AF27EAE-5AC8-49B8-B314-59D6F35B29DA}" presName="sibTrans" presStyleLbl="sibTrans2D1" presStyleIdx="0" presStyleCnt="0"/>
      <dgm:spPr/>
    </dgm:pt>
    <dgm:pt modelId="{9223F987-3F0F-4802-AD23-88C359586775}" type="pres">
      <dgm:prSet presAssocID="{F553081E-FFC0-4E0C-8AE8-087143051D65}" presName="compNode" presStyleCnt="0"/>
      <dgm:spPr/>
    </dgm:pt>
    <dgm:pt modelId="{A790585F-02B3-4B97-B1F2-BFCD664E3AF5}" type="pres">
      <dgm:prSet presAssocID="{F553081E-FFC0-4E0C-8AE8-087143051D65}" presName="iconBgRect" presStyleLbl="bgShp" presStyleIdx="1" presStyleCnt="6"/>
      <dgm:spPr/>
    </dgm:pt>
    <dgm:pt modelId="{0C7BA643-04F4-41FD-BB2C-705A7853344F}" type="pres">
      <dgm:prSet presAssocID="{F553081E-FFC0-4E0C-8AE8-087143051D6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E0852B61-FDBE-433C-88AF-1787BC9FC82F}" type="pres">
      <dgm:prSet presAssocID="{F553081E-FFC0-4E0C-8AE8-087143051D65}" presName="spaceRect" presStyleCnt="0"/>
      <dgm:spPr/>
    </dgm:pt>
    <dgm:pt modelId="{7FEF0928-E7F1-48B9-9E60-8347F4108F5E}" type="pres">
      <dgm:prSet presAssocID="{F553081E-FFC0-4E0C-8AE8-087143051D65}" presName="textRect" presStyleLbl="revTx" presStyleIdx="1" presStyleCnt="6">
        <dgm:presLayoutVars>
          <dgm:chMax val="1"/>
          <dgm:chPref val="1"/>
        </dgm:presLayoutVars>
      </dgm:prSet>
      <dgm:spPr/>
    </dgm:pt>
    <dgm:pt modelId="{EE18CF5B-9BB8-40D6-9B16-72B1092D39A6}" type="pres">
      <dgm:prSet presAssocID="{AFA3C18A-F607-4321-AC4B-1B02567F24A2}" presName="sibTrans" presStyleLbl="sibTrans2D1" presStyleIdx="0" presStyleCnt="0"/>
      <dgm:spPr/>
    </dgm:pt>
    <dgm:pt modelId="{B0BBBA25-1239-4DEF-9D85-397667B035B3}" type="pres">
      <dgm:prSet presAssocID="{5E0BF2F9-50E7-4011-A4CA-593D70098067}" presName="compNode" presStyleCnt="0"/>
      <dgm:spPr/>
    </dgm:pt>
    <dgm:pt modelId="{146C0289-998B-42E5-84C8-02C70B295DE8}" type="pres">
      <dgm:prSet presAssocID="{5E0BF2F9-50E7-4011-A4CA-593D70098067}" presName="iconBgRect" presStyleLbl="bgShp" presStyleIdx="2" presStyleCnt="6"/>
      <dgm:spPr/>
    </dgm:pt>
    <dgm:pt modelId="{A0C4CC0F-FAA6-44DD-A598-B77AA994F1EC}" type="pres">
      <dgm:prSet presAssocID="{5E0BF2F9-50E7-4011-A4CA-593D7009806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A2347E55-99FD-4346-9EF3-E5A9A83857D7}" type="pres">
      <dgm:prSet presAssocID="{5E0BF2F9-50E7-4011-A4CA-593D70098067}" presName="spaceRect" presStyleCnt="0"/>
      <dgm:spPr/>
    </dgm:pt>
    <dgm:pt modelId="{35D9B12D-36C5-48D4-A80F-FEC571CE90E8}" type="pres">
      <dgm:prSet presAssocID="{5E0BF2F9-50E7-4011-A4CA-593D70098067}" presName="textRect" presStyleLbl="revTx" presStyleIdx="2" presStyleCnt="6">
        <dgm:presLayoutVars>
          <dgm:chMax val="1"/>
          <dgm:chPref val="1"/>
        </dgm:presLayoutVars>
      </dgm:prSet>
      <dgm:spPr/>
    </dgm:pt>
    <dgm:pt modelId="{CA68931A-F804-43AE-905F-D8C92CE55C0F}" type="pres">
      <dgm:prSet presAssocID="{9D43F2A8-EDD1-4C61-B21B-149C4EC31283}" presName="sibTrans" presStyleLbl="sibTrans2D1" presStyleIdx="0" presStyleCnt="0"/>
      <dgm:spPr/>
    </dgm:pt>
    <dgm:pt modelId="{51B013D1-3E15-4E97-B09B-9536FAAEF83A}" type="pres">
      <dgm:prSet presAssocID="{E8D22A73-751E-49D6-8B05-CC4E89BC387D}" presName="compNode" presStyleCnt="0"/>
      <dgm:spPr/>
    </dgm:pt>
    <dgm:pt modelId="{D07E17CB-F9B2-482B-9908-052993EFFA24}" type="pres">
      <dgm:prSet presAssocID="{E8D22A73-751E-49D6-8B05-CC4E89BC387D}" presName="iconBgRect" presStyleLbl="bgShp" presStyleIdx="3" presStyleCnt="6"/>
      <dgm:spPr/>
    </dgm:pt>
    <dgm:pt modelId="{67C1697C-A272-4FC3-9CE1-AA9A6A730040}" type="pres">
      <dgm:prSet presAssocID="{E8D22A73-751E-49D6-8B05-CC4E89BC387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D9580562-B838-49F8-A356-448BD05BD156}" type="pres">
      <dgm:prSet presAssocID="{E8D22A73-751E-49D6-8B05-CC4E89BC387D}" presName="spaceRect" presStyleCnt="0"/>
      <dgm:spPr/>
    </dgm:pt>
    <dgm:pt modelId="{07CE19F2-FC40-4F74-890D-D11A4B76FC57}" type="pres">
      <dgm:prSet presAssocID="{E8D22A73-751E-49D6-8B05-CC4E89BC387D}" presName="textRect" presStyleLbl="revTx" presStyleIdx="3" presStyleCnt="6">
        <dgm:presLayoutVars>
          <dgm:chMax val="1"/>
          <dgm:chPref val="1"/>
        </dgm:presLayoutVars>
      </dgm:prSet>
      <dgm:spPr/>
    </dgm:pt>
    <dgm:pt modelId="{B8589525-63DC-4980-885F-489A039E6F0B}" type="pres">
      <dgm:prSet presAssocID="{E4797D3A-E02F-4DCE-A16B-6C0AC2F410F1}" presName="sibTrans" presStyleLbl="sibTrans2D1" presStyleIdx="0" presStyleCnt="0"/>
      <dgm:spPr/>
    </dgm:pt>
    <dgm:pt modelId="{A1905BFA-EACF-4D5E-8EA6-5B6FC11142E2}" type="pres">
      <dgm:prSet presAssocID="{8EE88758-3F2F-4B4A-9275-370F4E29C550}" presName="compNode" presStyleCnt="0"/>
      <dgm:spPr/>
    </dgm:pt>
    <dgm:pt modelId="{399D51C7-834D-4215-8F74-F543B25C03B7}" type="pres">
      <dgm:prSet presAssocID="{8EE88758-3F2F-4B4A-9275-370F4E29C550}" presName="iconBgRect" presStyleLbl="bgShp" presStyleIdx="4" presStyleCnt="6"/>
      <dgm:spPr/>
    </dgm:pt>
    <dgm:pt modelId="{02DEFDEF-4F0C-4830-86C3-07E725091EA6}" type="pres">
      <dgm:prSet presAssocID="{8EE88758-3F2F-4B4A-9275-370F4E29C55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2523485D-234E-4A0F-AD90-9582275D52EE}" type="pres">
      <dgm:prSet presAssocID="{8EE88758-3F2F-4B4A-9275-370F4E29C550}" presName="spaceRect" presStyleCnt="0"/>
      <dgm:spPr/>
    </dgm:pt>
    <dgm:pt modelId="{BBB59507-3543-4DBD-8DC3-AA5E4A75ED17}" type="pres">
      <dgm:prSet presAssocID="{8EE88758-3F2F-4B4A-9275-370F4E29C550}" presName="textRect" presStyleLbl="revTx" presStyleIdx="4" presStyleCnt="6">
        <dgm:presLayoutVars>
          <dgm:chMax val="1"/>
          <dgm:chPref val="1"/>
        </dgm:presLayoutVars>
      </dgm:prSet>
      <dgm:spPr/>
    </dgm:pt>
    <dgm:pt modelId="{5B67D025-B9AC-4448-82D1-62D9934D8D31}" type="pres">
      <dgm:prSet presAssocID="{282E6E1E-0B49-40A0-81C5-AAD2E6360192}" presName="sibTrans" presStyleLbl="sibTrans2D1" presStyleIdx="0" presStyleCnt="0"/>
      <dgm:spPr/>
    </dgm:pt>
    <dgm:pt modelId="{0D5CC2D4-D4C3-4676-9AAA-9C2E1660AD01}" type="pres">
      <dgm:prSet presAssocID="{A301317C-1E63-4DB4-95AB-7398739C8195}" presName="compNode" presStyleCnt="0"/>
      <dgm:spPr/>
    </dgm:pt>
    <dgm:pt modelId="{BC461C62-181D-4357-BFD6-AF72BD71D729}" type="pres">
      <dgm:prSet presAssocID="{A301317C-1E63-4DB4-95AB-7398739C8195}" presName="iconBgRect" presStyleLbl="bgShp" presStyleIdx="5" presStyleCnt="6"/>
      <dgm:spPr/>
    </dgm:pt>
    <dgm:pt modelId="{F4F87121-B286-4281-9ECB-CBE5E68013C1}" type="pres">
      <dgm:prSet presAssocID="{A301317C-1E63-4DB4-95AB-7398739C819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43436450-20D4-49C4-818C-969E547CACBB}" type="pres">
      <dgm:prSet presAssocID="{A301317C-1E63-4DB4-95AB-7398739C8195}" presName="spaceRect" presStyleCnt="0"/>
      <dgm:spPr/>
    </dgm:pt>
    <dgm:pt modelId="{60C2AE1D-8520-41DC-964B-A3794AD7EFB8}" type="pres">
      <dgm:prSet presAssocID="{A301317C-1E63-4DB4-95AB-7398739C8195}" presName="textRect" presStyleLbl="revTx" presStyleIdx="5" presStyleCnt="6">
        <dgm:presLayoutVars>
          <dgm:chMax val="1"/>
          <dgm:chPref val="1"/>
        </dgm:presLayoutVars>
      </dgm:prSet>
      <dgm:spPr/>
    </dgm:pt>
  </dgm:ptLst>
  <dgm:cxnLst>
    <dgm:cxn modelId="{0BA18A03-A4E2-4BA8-9D9B-9FA26D4B6D54}" type="presOf" srcId="{F553081E-FFC0-4E0C-8AE8-087143051D65}" destId="{7FEF0928-E7F1-48B9-9E60-8347F4108F5E}" srcOrd="0" destOrd="0" presId="urn:microsoft.com/office/officeart/2018/2/layout/IconCircleList"/>
    <dgm:cxn modelId="{9D942D08-BB1C-40AE-AFAC-3AFC51D2D41F}" type="presOf" srcId="{8EE88758-3F2F-4B4A-9275-370F4E29C550}" destId="{BBB59507-3543-4DBD-8DC3-AA5E4A75ED17}" srcOrd="0" destOrd="0" presId="urn:microsoft.com/office/officeart/2018/2/layout/IconCircleList"/>
    <dgm:cxn modelId="{5DC1A40C-6611-48DC-A7EA-7BFCE12E69BB}" type="presOf" srcId="{A301317C-1E63-4DB4-95AB-7398739C8195}" destId="{60C2AE1D-8520-41DC-964B-A3794AD7EFB8}" srcOrd="0" destOrd="0" presId="urn:microsoft.com/office/officeart/2018/2/layout/IconCircleList"/>
    <dgm:cxn modelId="{C8494711-3302-447C-9066-8DDFC644333A}" type="presOf" srcId="{063F2883-EF59-4443-B213-4B7F82A3701A}" destId="{217E6DF4-7079-4EE8-A679-347E286645BC}" srcOrd="0" destOrd="0" presId="urn:microsoft.com/office/officeart/2018/2/layout/IconCircleList"/>
    <dgm:cxn modelId="{8E6F1919-38F9-4B43-8696-2A7F3A1ADA40}" type="presOf" srcId="{E8D22A73-751E-49D6-8B05-CC4E89BC387D}" destId="{07CE19F2-FC40-4F74-890D-D11A4B76FC57}" srcOrd="0" destOrd="0" presId="urn:microsoft.com/office/officeart/2018/2/layout/IconCircleList"/>
    <dgm:cxn modelId="{72612C1D-4949-41FB-A26A-A6540E325D16}" type="presOf" srcId="{282E6E1E-0B49-40A0-81C5-AAD2E6360192}" destId="{5B67D025-B9AC-4448-82D1-62D9934D8D31}" srcOrd="0" destOrd="0" presId="urn:microsoft.com/office/officeart/2018/2/layout/IconCircleList"/>
    <dgm:cxn modelId="{8B294023-CB76-4D77-B30D-090E004E4421}" srcId="{063F2883-EF59-4443-B213-4B7F82A3701A}" destId="{8EE88758-3F2F-4B4A-9275-370F4E29C550}" srcOrd="4" destOrd="0" parTransId="{5E397B7E-CAFF-4DE5-9031-ADBB95B269B5}" sibTransId="{282E6E1E-0B49-40A0-81C5-AAD2E6360192}"/>
    <dgm:cxn modelId="{07325F3A-B014-4CC3-B711-62C8FB1FC48E}" type="presOf" srcId="{8F1AE8B4-8844-421A-A4AF-43F0A36AE47D}" destId="{BD3C14BE-6162-4C7D-838F-DCF5FA40EEA6}" srcOrd="0" destOrd="0" presId="urn:microsoft.com/office/officeart/2018/2/layout/IconCircleList"/>
    <dgm:cxn modelId="{2474553B-6D00-435C-9CD0-D1FE9715E2D0}" srcId="{063F2883-EF59-4443-B213-4B7F82A3701A}" destId="{A301317C-1E63-4DB4-95AB-7398739C8195}" srcOrd="5" destOrd="0" parTransId="{D500E1AF-47D0-4868-90F9-8B1FFB5EC8D2}" sibTransId="{F006F4E8-7F2F-4292-A2FF-998D9BB30256}"/>
    <dgm:cxn modelId="{ECF4383C-5215-4456-9A6E-8A9077A60017}" srcId="{063F2883-EF59-4443-B213-4B7F82A3701A}" destId="{E8D22A73-751E-49D6-8B05-CC4E89BC387D}" srcOrd="3" destOrd="0" parTransId="{6A6ECB47-071A-4241-B2AD-361E27441AED}" sibTransId="{E4797D3A-E02F-4DCE-A16B-6C0AC2F410F1}"/>
    <dgm:cxn modelId="{2BFE4942-D00C-4E2C-B854-028F525EB8A1}" srcId="{063F2883-EF59-4443-B213-4B7F82A3701A}" destId="{5E0BF2F9-50E7-4011-A4CA-593D70098067}" srcOrd="2" destOrd="0" parTransId="{83EC9C38-7AA2-4559-BC8E-A2120730F7FA}" sibTransId="{9D43F2A8-EDD1-4C61-B21B-149C4EC31283}"/>
    <dgm:cxn modelId="{CD9F4888-2437-487E-98CB-22F3ED50B1A9}" type="presOf" srcId="{E4797D3A-E02F-4DCE-A16B-6C0AC2F410F1}" destId="{B8589525-63DC-4980-885F-489A039E6F0B}" srcOrd="0" destOrd="0" presId="urn:microsoft.com/office/officeart/2018/2/layout/IconCircleList"/>
    <dgm:cxn modelId="{E5243B9B-5652-4FAE-93D0-4F1A389CC9AD}" type="presOf" srcId="{3AF27EAE-5AC8-49B8-B314-59D6F35B29DA}" destId="{35A797FB-DE57-4155-932A-7B921E12E406}" srcOrd="0" destOrd="0" presId="urn:microsoft.com/office/officeart/2018/2/layout/IconCircleList"/>
    <dgm:cxn modelId="{ACEA5DA1-179C-4331-B16E-6CCC179BC05D}" type="presOf" srcId="{AFA3C18A-F607-4321-AC4B-1B02567F24A2}" destId="{EE18CF5B-9BB8-40D6-9B16-72B1092D39A6}" srcOrd="0" destOrd="0" presId="urn:microsoft.com/office/officeart/2018/2/layout/IconCircleList"/>
    <dgm:cxn modelId="{7EED74B9-D56E-4444-83B2-F970D68E23F8}" srcId="{063F2883-EF59-4443-B213-4B7F82A3701A}" destId="{8F1AE8B4-8844-421A-A4AF-43F0A36AE47D}" srcOrd="0" destOrd="0" parTransId="{BB7602F2-A9A1-49ED-BFDA-FF27350D8B2F}" sibTransId="{3AF27EAE-5AC8-49B8-B314-59D6F35B29DA}"/>
    <dgm:cxn modelId="{AAB131C0-39BC-42D7-AA21-4645F1314718}" type="presOf" srcId="{5E0BF2F9-50E7-4011-A4CA-593D70098067}" destId="{35D9B12D-36C5-48D4-A80F-FEC571CE90E8}" srcOrd="0" destOrd="0" presId="urn:microsoft.com/office/officeart/2018/2/layout/IconCircleList"/>
    <dgm:cxn modelId="{9A7505D1-4564-4678-8342-4826398E5A56}" type="presOf" srcId="{9D43F2A8-EDD1-4C61-B21B-149C4EC31283}" destId="{CA68931A-F804-43AE-905F-D8C92CE55C0F}" srcOrd="0" destOrd="0" presId="urn:microsoft.com/office/officeart/2018/2/layout/IconCircleList"/>
    <dgm:cxn modelId="{98AA3DFD-8B23-4366-9E3A-EDE26CAF4383}" srcId="{063F2883-EF59-4443-B213-4B7F82A3701A}" destId="{F553081E-FFC0-4E0C-8AE8-087143051D65}" srcOrd="1" destOrd="0" parTransId="{9E78CDAB-E6B7-40C7-8049-0213B12DAC0F}" sibTransId="{AFA3C18A-F607-4321-AC4B-1B02567F24A2}"/>
    <dgm:cxn modelId="{C2CEB710-848B-4493-9B59-76C6A2DF4A7A}" type="presParOf" srcId="{217E6DF4-7079-4EE8-A679-347E286645BC}" destId="{DC53B929-2B2C-456D-832E-9F710436239B}" srcOrd="0" destOrd="0" presId="urn:microsoft.com/office/officeart/2018/2/layout/IconCircleList"/>
    <dgm:cxn modelId="{04301B69-B968-42C6-9524-459037ADE821}" type="presParOf" srcId="{DC53B929-2B2C-456D-832E-9F710436239B}" destId="{85E9377D-E672-44D4-B7CD-9A66197E590B}" srcOrd="0" destOrd="0" presId="urn:microsoft.com/office/officeart/2018/2/layout/IconCircleList"/>
    <dgm:cxn modelId="{8E4FC81E-EDCA-4B4E-9D69-AE0E568F0A7F}" type="presParOf" srcId="{85E9377D-E672-44D4-B7CD-9A66197E590B}" destId="{02186CD1-E02C-41E3-BE3F-8FCEB4333040}" srcOrd="0" destOrd="0" presId="urn:microsoft.com/office/officeart/2018/2/layout/IconCircleList"/>
    <dgm:cxn modelId="{AE4FB6CD-D460-4B94-A3A4-1B0A855D7382}" type="presParOf" srcId="{85E9377D-E672-44D4-B7CD-9A66197E590B}" destId="{2419CF6F-F592-4292-BEFC-68D08FD8F37B}" srcOrd="1" destOrd="0" presId="urn:microsoft.com/office/officeart/2018/2/layout/IconCircleList"/>
    <dgm:cxn modelId="{B86218BE-9092-48F2-BF8B-F200874939CE}" type="presParOf" srcId="{85E9377D-E672-44D4-B7CD-9A66197E590B}" destId="{3B1420B8-B7E4-4012-ADC4-8D683608EE8F}" srcOrd="2" destOrd="0" presId="urn:microsoft.com/office/officeart/2018/2/layout/IconCircleList"/>
    <dgm:cxn modelId="{4D092B80-531F-4412-97D0-64CF5F2C9C36}" type="presParOf" srcId="{85E9377D-E672-44D4-B7CD-9A66197E590B}" destId="{BD3C14BE-6162-4C7D-838F-DCF5FA40EEA6}" srcOrd="3" destOrd="0" presId="urn:microsoft.com/office/officeart/2018/2/layout/IconCircleList"/>
    <dgm:cxn modelId="{0453BD73-285C-4BD5-A76B-C5B0BCD759D8}" type="presParOf" srcId="{DC53B929-2B2C-456D-832E-9F710436239B}" destId="{35A797FB-DE57-4155-932A-7B921E12E406}" srcOrd="1" destOrd="0" presId="urn:microsoft.com/office/officeart/2018/2/layout/IconCircleList"/>
    <dgm:cxn modelId="{883A6C9C-AAFB-479B-9B90-B7A1BF99E66B}" type="presParOf" srcId="{DC53B929-2B2C-456D-832E-9F710436239B}" destId="{9223F987-3F0F-4802-AD23-88C359586775}" srcOrd="2" destOrd="0" presId="urn:microsoft.com/office/officeart/2018/2/layout/IconCircleList"/>
    <dgm:cxn modelId="{F7870F60-348A-46C9-8348-4C7BFED40FF8}" type="presParOf" srcId="{9223F987-3F0F-4802-AD23-88C359586775}" destId="{A790585F-02B3-4B97-B1F2-BFCD664E3AF5}" srcOrd="0" destOrd="0" presId="urn:microsoft.com/office/officeart/2018/2/layout/IconCircleList"/>
    <dgm:cxn modelId="{67C91A08-2045-4439-B44F-EFF47B42DFBA}" type="presParOf" srcId="{9223F987-3F0F-4802-AD23-88C359586775}" destId="{0C7BA643-04F4-41FD-BB2C-705A7853344F}" srcOrd="1" destOrd="0" presId="urn:microsoft.com/office/officeart/2018/2/layout/IconCircleList"/>
    <dgm:cxn modelId="{56ADCF9E-B04A-4693-8676-58681F5B6A9E}" type="presParOf" srcId="{9223F987-3F0F-4802-AD23-88C359586775}" destId="{E0852B61-FDBE-433C-88AF-1787BC9FC82F}" srcOrd="2" destOrd="0" presId="urn:microsoft.com/office/officeart/2018/2/layout/IconCircleList"/>
    <dgm:cxn modelId="{06DCBEBF-EC2D-4C54-98E0-AF1EF73AE66D}" type="presParOf" srcId="{9223F987-3F0F-4802-AD23-88C359586775}" destId="{7FEF0928-E7F1-48B9-9E60-8347F4108F5E}" srcOrd="3" destOrd="0" presId="urn:microsoft.com/office/officeart/2018/2/layout/IconCircleList"/>
    <dgm:cxn modelId="{FE11BA46-D536-4374-AAEC-3DD5CA977435}" type="presParOf" srcId="{DC53B929-2B2C-456D-832E-9F710436239B}" destId="{EE18CF5B-9BB8-40D6-9B16-72B1092D39A6}" srcOrd="3" destOrd="0" presId="urn:microsoft.com/office/officeart/2018/2/layout/IconCircleList"/>
    <dgm:cxn modelId="{CEE360C7-FA9E-4322-AF20-82C099236986}" type="presParOf" srcId="{DC53B929-2B2C-456D-832E-9F710436239B}" destId="{B0BBBA25-1239-4DEF-9D85-397667B035B3}" srcOrd="4" destOrd="0" presId="urn:microsoft.com/office/officeart/2018/2/layout/IconCircleList"/>
    <dgm:cxn modelId="{A00C7ECE-3555-4356-9E52-7C22084D2401}" type="presParOf" srcId="{B0BBBA25-1239-4DEF-9D85-397667B035B3}" destId="{146C0289-998B-42E5-84C8-02C70B295DE8}" srcOrd="0" destOrd="0" presId="urn:microsoft.com/office/officeart/2018/2/layout/IconCircleList"/>
    <dgm:cxn modelId="{B9D0C368-3A9D-4287-9EC5-AA31BAB181CF}" type="presParOf" srcId="{B0BBBA25-1239-4DEF-9D85-397667B035B3}" destId="{A0C4CC0F-FAA6-44DD-A598-B77AA994F1EC}" srcOrd="1" destOrd="0" presId="urn:microsoft.com/office/officeart/2018/2/layout/IconCircleList"/>
    <dgm:cxn modelId="{632BBC27-1F71-4849-99AE-593B32890432}" type="presParOf" srcId="{B0BBBA25-1239-4DEF-9D85-397667B035B3}" destId="{A2347E55-99FD-4346-9EF3-E5A9A83857D7}" srcOrd="2" destOrd="0" presId="urn:microsoft.com/office/officeart/2018/2/layout/IconCircleList"/>
    <dgm:cxn modelId="{10E6B516-BDDC-433E-A03C-B9D403DB5CE2}" type="presParOf" srcId="{B0BBBA25-1239-4DEF-9D85-397667B035B3}" destId="{35D9B12D-36C5-48D4-A80F-FEC571CE90E8}" srcOrd="3" destOrd="0" presId="urn:microsoft.com/office/officeart/2018/2/layout/IconCircleList"/>
    <dgm:cxn modelId="{B3B68196-5E02-4B98-919A-4299A6100D3C}" type="presParOf" srcId="{DC53B929-2B2C-456D-832E-9F710436239B}" destId="{CA68931A-F804-43AE-905F-D8C92CE55C0F}" srcOrd="5" destOrd="0" presId="urn:microsoft.com/office/officeart/2018/2/layout/IconCircleList"/>
    <dgm:cxn modelId="{ED35D3D6-3110-488D-9FF8-6EBE8D77E648}" type="presParOf" srcId="{DC53B929-2B2C-456D-832E-9F710436239B}" destId="{51B013D1-3E15-4E97-B09B-9536FAAEF83A}" srcOrd="6" destOrd="0" presId="urn:microsoft.com/office/officeart/2018/2/layout/IconCircleList"/>
    <dgm:cxn modelId="{B5C5E734-C7B2-452F-8B72-78BA01166407}" type="presParOf" srcId="{51B013D1-3E15-4E97-B09B-9536FAAEF83A}" destId="{D07E17CB-F9B2-482B-9908-052993EFFA24}" srcOrd="0" destOrd="0" presId="urn:microsoft.com/office/officeart/2018/2/layout/IconCircleList"/>
    <dgm:cxn modelId="{E66A4571-4204-466F-9448-A6A3C616685F}" type="presParOf" srcId="{51B013D1-3E15-4E97-B09B-9536FAAEF83A}" destId="{67C1697C-A272-4FC3-9CE1-AA9A6A730040}" srcOrd="1" destOrd="0" presId="urn:microsoft.com/office/officeart/2018/2/layout/IconCircleList"/>
    <dgm:cxn modelId="{EEB08AFE-B2D3-4B67-A218-052471B5F901}" type="presParOf" srcId="{51B013D1-3E15-4E97-B09B-9536FAAEF83A}" destId="{D9580562-B838-49F8-A356-448BD05BD156}" srcOrd="2" destOrd="0" presId="urn:microsoft.com/office/officeart/2018/2/layout/IconCircleList"/>
    <dgm:cxn modelId="{2EC588C6-3F0D-4B23-BA86-F8622F939210}" type="presParOf" srcId="{51B013D1-3E15-4E97-B09B-9536FAAEF83A}" destId="{07CE19F2-FC40-4F74-890D-D11A4B76FC57}" srcOrd="3" destOrd="0" presId="urn:microsoft.com/office/officeart/2018/2/layout/IconCircleList"/>
    <dgm:cxn modelId="{622A0654-4318-4474-81C2-E835B8E88B1D}" type="presParOf" srcId="{DC53B929-2B2C-456D-832E-9F710436239B}" destId="{B8589525-63DC-4980-885F-489A039E6F0B}" srcOrd="7" destOrd="0" presId="urn:microsoft.com/office/officeart/2018/2/layout/IconCircleList"/>
    <dgm:cxn modelId="{90653DAE-244F-4269-94B0-B6C3CB3FE6E2}" type="presParOf" srcId="{DC53B929-2B2C-456D-832E-9F710436239B}" destId="{A1905BFA-EACF-4D5E-8EA6-5B6FC11142E2}" srcOrd="8" destOrd="0" presId="urn:microsoft.com/office/officeart/2018/2/layout/IconCircleList"/>
    <dgm:cxn modelId="{F67E162D-B3EB-4E46-8FC1-44E685F8B52C}" type="presParOf" srcId="{A1905BFA-EACF-4D5E-8EA6-5B6FC11142E2}" destId="{399D51C7-834D-4215-8F74-F543B25C03B7}" srcOrd="0" destOrd="0" presId="urn:microsoft.com/office/officeart/2018/2/layout/IconCircleList"/>
    <dgm:cxn modelId="{CF474DDE-9F46-4FE6-9AF7-396BBD70C8D5}" type="presParOf" srcId="{A1905BFA-EACF-4D5E-8EA6-5B6FC11142E2}" destId="{02DEFDEF-4F0C-4830-86C3-07E725091EA6}" srcOrd="1" destOrd="0" presId="urn:microsoft.com/office/officeart/2018/2/layout/IconCircleList"/>
    <dgm:cxn modelId="{F65F3EB9-3FA5-4CF6-9E3D-B8C9EBFC1B5C}" type="presParOf" srcId="{A1905BFA-EACF-4D5E-8EA6-5B6FC11142E2}" destId="{2523485D-234E-4A0F-AD90-9582275D52EE}" srcOrd="2" destOrd="0" presId="urn:microsoft.com/office/officeart/2018/2/layout/IconCircleList"/>
    <dgm:cxn modelId="{1E365F3B-62E0-4EC6-BD7C-14C3644EB457}" type="presParOf" srcId="{A1905BFA-EACF-4D5E-8EA6-5B6FC11142E2}" destId="{BBB59507-3543-4DBD-8DC3-AA5E4A75ED17}" srcOrd="3" destOrd="0" presId="urn:microsoft.com/office/officeart/2018/2/layout/IconCircleList"/>
    <dgm:cxn modelId="{81CE6D2E-6679-4326-9A54-489F34CEF1D3}" type="presParOf" srcId="{DC53B929-2B2C-456D-832E-9F710436239B}" destId="{5B67D025-B9AC-4448-82D1-62D9934D8D31}" srcOrd="9" destOrd="0" presId="urn:microsoft.com/office/officeart/2018/2/layout/IconCircleList"/>
    <dgm:cxn modelId="{1C16C954-4127-43A8-986A-8386DCD18811}" type="presParOf" srcId="{DC53B929-2B2C-456D-832E-9F710436239B}" destId="{0D5CC2D4-D4C3-4676-9AAA-9C2E1660AD01}" srcOrd="10" destOrd="0" presId="urn:microsoft.com/office/officeart/2018/2/layout/IconCircleList"/>
    <dgm:cxn modelId="{DB38BB01-6338-4408-BDF1-D84A99EEAD86}" type="presParOf" srcId="{0D5CC2D4-D4C3-4676-9AAA-9C2E1660AD01}" destId="{BC461C62-181D-4357-BFD6-AF72BD71D729}" srcOrd="0" destOrd="0" presId="urn:microsoft.com/office/officeart/2018/2/layout/IconCircleList"/>
    <dgm:cxn modelId="{4A1BBCDF-C20A-4BD3-8030-C35CD2C60CEF}" type="presParOf" srcId="{0D5CC2D4-D4C3-4676-9AAA-9C2E1660AD01}" destId="{F4F87121-B286-4281-9ECB-CBE5E68013C1}" srcOrd="1" destOrd="0" presId="urn:microsoft.com/office/officeart/2018/2/layout/IconCircleList"/>
    <dgm:cxn modelId="{59E2E444-0CFD-49E4-A14C-7DAC657B6440}" type="presParOf" srcId="{0D5CC2D4-D4C3-4676-9AAA-9C2E1660AD01}" destId="{43436450-20D4-49C4-818C-969E547CACBB}" srcOrd="2" destOrd="0" presId="urn:microsoft.com/office/officeart/2018/2/layout/IconCircleList"/>
    <dgm:cxn modelId="{337BF3D5-D08C-48D8-A5E5-1D927A9C456D}" type="presParOf" srcId="{0D5CC2D4-D4C3-4676-9AAA-9C2E1660AD01}" destId="{60C2AE1D-8520-41DC-964B-A3794AD7EFB8}"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B454B-9F8C-418E-BDE9-B8BE2B26EC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9C031D01-4C38-437D-A5DF-4007A83A7061}">
      <dgm:prSet/>
      <dgm:spPr/>
      <dgm:t>
        <a:bodyPr/>
        <a:lstStyle/>
        <a:p>
          <a:pPr>
            <a:lnSpc>
              <a:spcPct val="100000"/>
            </a:lnSpc>
            <a:defRPr b="1"/>
          </a:pPr>
          <a:r>
            <a:rPr lang="en-US"/>
            <a:t>Summary of methodologies</a:t>
          </a:r>
        </a:p>
      </dgm:t>
    </dgm:pt>
    <dgm:pt modelId="{5506015A-0BEA-4AD3-8ABE-34779E63B962}" type="parTrans" cxnId="{DD0491E0-CE07-40CF-93D6-E90C55F59412}">
      <dgm:prSet/>
      <dgm:spPr/>
      <dgm:t>
        <a:bodyPr/>
        <a:lstStyle/>
        <a:p>
          <a:endParaRPr lang="en-US"/>
        </a:p>
      </dgm:t>
    </dgm:pt>
    <dgm:pt modelId="{93A1C73D-B1BF-4533-8C3A-980805E1FBC1}" type="sibTrans" cxnId="{DD0491E0-CE07-40CF-93D6-E90C55F59412}">
      <dgm:prSet/>
      <dgm:spPr/>
      <dgm:t>
        <a:bodyPr/>
        <a:lstStyle/>
        <a:p>
          <a:endParaRPr lang="en-US"/>
        </a:p>
      </dgm:t>
    </dgm:pt>
    <dgm:pt modelId="{F9201C24-DB72-411C-861C-1F88AEE0B5E7}">
      <dgm:prSet/>
      <dgm:spPr/>
      <dgm:t>
        <a:bodyPr/>
        <a:lstStyle/>
        <a:p>
          <a:pPr>
            <a:lnSpc>
              <a:spcPct val="100000"/>
            </a:lnSpc>
          </a:pPr>
          <a:r>
            <a:rPr lang="en-US"/>
            <a:t>Data collection</a:t>
          </a:r>
        </a:p>
      </dgm:t>
    </dgm:pt>
    <dgm:pt modelId="{900E3DBD-8B52-402C-A0C8-8D6508AB21C3}" type="parTrans" cxnId="{0B946E8D-E6FA-4B24-81E7-33B07B355CB1}">
      <dgm:prSet/>
      <dgm:spPr/>
      <dgm:t>
        <a:bodyPr/>
        <a:lstStyle/>
        <a:p>
          <a:endParaRPr lang="en-US"/>
        </a:p>
      </dgm:t>
    </dgm:pt>
    <dgm:pt modelId="{4B5AF78C-1AC0-4990-A984-8B1CBAAFA23F}" type="sibTrans" cxnId="{0B946E8D-E6FA-4B24-81E7-33B07B355CB1}">
      <dgm:prSet/>
      <dgm:spPr/>
      <dgm:t>
        <a:bodyPr/>
        <a:lstStyle/>
        <a:p>
          <a:endParaRPr lang="en-US"/>
        </a:p>
      </dgm:t>
    </dgm:pt>
    <dgm:pt modelId="{2FF95325-8771-482B-865B-216FC42B0FA7}">
      <dgm:prSet/>
      <dgm:spPr/>
      <dgm:t>
        <a:bodyPr/>
        <a:lstStyle/>
        <a:p>
          <a:pPr>
            <a:lnSpc>
              <a:spcPct val="100000"/>
            </a:lnSpc>
          </a:pPr>
          <a:r>
            <a:rPr lang="en-US"/>
            <a:t>Data wrangling</a:t>
          </a:r>
        </a:p>
      </dgm:t>
    </dgm:pt>
    <dgm:pt modelId="{31F44F7E-5E53-4872-B654-4AFA70F7CFD9}" type="parTrans" cxnId="{847F040D-9378-406E-A5E6-36C25F7AA9F8}">
      <dgm:prSet/>
      <dgm:spPr/>
      <dgm:t>
        <a:bodyPr/>
        <a:lstStyle/>
        <a:p>
          <a:endParaRPr lang="en-US"/>
        </a:p>
      </dgm:t>
    </dgm:pt>
    <dgm:pt modelId="{09334F30-219B-4579-A852-ADF6C508AFF3}" type="sibTrans" cxnId="{847F040D-9378-406E-A5E6-36C25F7AA9F8}">
      <dgm:prSet/>
      <dgm:spPr/>
      <dgm:t>
        <a:bodyPr/>
        <a:lstStyle/>
        <a:p>
          <a:endParaRPr lang="en-US"/>
        </a:p>
      </dgm:t>
    </dgm:pt>
    <dgm:pt modelId="{5975275C-3390-4A8E-BD93-52864BCFCD3F}">
      <dgm:prSet/>
      <dgm:spPr/>
      <dgm:t>
        <a:bodyPr/>
        <a:lstStyle/>
        <a:p>
          <a:pPr>
            <a:lnSpc>
              <a:spcPct val="100000"/>
            </a:lnSpc>
          </a:pPr>
          <a:r>
            <a:rPr lang="en-US"/>
            <a:t>Exploratory Data Analysis with SQL</a:t>
          </a:r>
        </a:p>
      </dgm:t>
    </dgm:pt>
    <dgm:pt modelId="{5B0FDA26-B037-427F-A8AE-5690A945CBBB}" type="parTrans" cxnId="{EB8F0F96-0191-4246-968F-15581D8898DC}">
      <dgm:prSet/>
      <dgm:spPr/>
      <dgm:t>
        <a:bodyPr/>
        <a:lstStyle/>
        <a:p>
          <a:endParaRPr lang="en-US"/>
        </a:p>
      </dgm:t>
    </dgm:pt>
    <dgm:pt modelId="{80C3D0D6-6BFF-4403-839F-35DDC5AF2319}" type="sibTrans" cxnId="{EB8F0F96-0191-4246-968F-15581D8898DC}">
      <dgm:prSet/>
      <dgm:spPr/>
      <dgm:t>
        <a:bodyPr/>
        <a:lstStyle/>
        <a:p>
          <a:endParaRPr lang="en-US"/>
        </a:p>
      </dgm:t>
    </dgm:pt>
    <dgm:pt modelId="{9793A7A5-94A6-45C4-BD35-66D8C2E68C92}">
      <dgm:prSet/>
      <dgm:spPr/>
      <dgm:t>
        <a:bodyPr/>
        <a:lstStyle/>
        <a:p>
          <a:pPr>
            <a:lnSpc>
              <a:spcPct val="100000"/>
            </a:lnSpc>
          </a:pPr>
          <a:r>
            <a:rPr lang="en-US"/>
            <a:t>Exploratory Data Analysis with Data Visualization</a:t>
          </a:r>
        </a:p>
      </dgm:t>
    </dgm:pt>
    <dgm:pt modelId="{A8A4F9F4-6444-4FA9-A521-ADBD2601E635}" type="parTrans" cxnId="{D635D591-7BC8-47D5-B395-9BAAF0349886}">
      <dgm:prSet/>
      <dgm:spPr/>
      <dgm:t>
        <a:bodyPr/>
        <a:lstStyle/>
        <a:p>
          <a:endParaRPr lang="en-US"/>
        </a:p>
      </dgm:t>
    </dgm:pt>
    <dgm:pt modelId="{199BFE69-8612-4786-9E6A-89C61B03B732}" type="sibTrans" cxnId="{D635D591-7BC8-47D5-B395-9BAAF0349886}">
      <dgm:prSet/>
      <dgm:spPr/>
      <dgm:t>
        <a:bodyPr/>
        <a:lstStyle/>
        <a:p>
          <a:endParaRPr lang="en-US"/>
        </a:p>
      </dgm:t>
    </dgm:pt>
    <dgm:pt modelId="{9A8C5529-987D-42BE-9CDA-E35966D622B5}">
      <dgm:prSet/>
      <dgm:spPr/>
      <dgm:t>
        <a:bodyPr/>
        <a:lstStyle/>
        <a:p>
          <a:pPr>
            <a:lnSpc>
              <a:spcPct val="100000"/>
            </a:lnSpc>
          </a:pPr>
          <a:r>
            <a:rPr lang="en-US"/>
            <a:t>Building an interactive map with Folium</a:t>
          </a:r>
        </a:p>
      </dgm:t>
    </dgm:pt>
    <dgm:pt modelId="{B289C100-7151-4D30-AD6E-DF7075AD66CC}" type="parTrans" cxnId="{9095657A-45BE-4625-83A1-6F8DEC4887F6}">
      <dgm:prSet/>
      <dgm:spPr/>
      <dgm:t>
        <a:bodyPr/>
        <a:lstStyle/>
        <a:p>
          <a:endParaRPr lang="en-US"/>
        </a:p>
      </dgm:t>
    </dgm:pt>
    <dgm:pt modelId="{A91034C1-1E6B-4A43-9E5C-7EEDA0E331CF}" type="sibTrans" cxnId="{9095657A-45BE-4625-83A1-6F8DEC4887F6}">
      <dgm:prSet/>
      <dgm:spPr/>
      <dgm:t>
        <a:bodyPr/>
        <a:lstStyle/>
        <a:p>
          <a:endParaRPr lang="en-US"/>
        </a:p>
      </dgm:t>
    </dgm:pt>
    <dgm:pt modelId="{61CAEF2E-7582-40EF-907E-EAB0083A82EA}">
      <dgm:prSet/>
      <dgm:spPr/>
      <dgm:t>
        <a:bodyPr/>
        <a:lstStyle/>
        <a:p>
          <a:pPr>
            <a:lnSpc>
              <a:spcPct val="100000"/>
            </a:lnSpc>
          </a:pPr>
          <a:r>
            <a:rPr lang="en-US" dirty="0"/>
            <a:t>Building a Dashboard with Plotly Dash</a:t>
          </a:r>
        </a:p>
      </dgm:t>
    </dgm:pt>
    <dgm:pt modelId="{9A413A81-7F26-4890-A69F-93ED0012AB0E}" type="parTrans" cxnId="{9EFB02BB-13EC-43F3-9CED-3CAE8C1FB3DF}">
      <dgm:prSet/>
      <dgm:spPr/>
      <dgm:t>
        <a:bodyPr/>
        <a:lstStyle/>
        <a:p>
          <a:endParaRPr lang="en-US"/>
        </a:p>
      </dgm:t>
    </dgm:pt>
    <dgm:pt modelId="{11CD82C1-1A06-4712-9F3C-9F4EB2938846}" type="sibTrans" cxnId="{9EFB02BB-13EC-43F3-9CED-3CAE8C1FB3DF}">
      <dgm:prSet/>
      <dgm:spPr/>
      <dgm:t>
        <a:bodyPr/>
        <a:lstStyle/>
        <a:p>
          <a:endParaRPr lang="en-US"/>
        </a:p>
      </dgm:t>
    </dgm:pt>
    <dgm:pt modelId="{58A0B780-A40A-40FE-9CBB-C19CEC0ABC61}">
      <dgm:prSet/>
      <dgm:spPr/>
      <dgm:t>
        <a:bodyPr/>
        <a:lstStyle/>
        <a:p>
          <a:pPr>
            <a:lnSpc>
              <a:spcPct val="100000"/>
            </a:lnSpc>
          </a:pPr>
          <a:r>
            <a:rPr lang="en-US"/>
            <a:t>Predictive Analysis (Classification)</a:t>
          </a:r>
        </a:p>
      </dgm:t>
    </dgm:pt>
    <dgm:pt modelId="{B9D6483D-19E5-4555-A0D5-773036F7617B}" type="parTrans" cxnId="{BB1F8993-038A-4B9D-B732-D8BA06D1C458}">
      <dgm:prSet/>
      <dgm:spPr/>
      <dgm:t>
        <a:bodyPr/>
        <a:lstStyle/>
        <a:p>
          <a:endParaRPr lang="en-US"/>
        </a:p>
      </dgm:t>
    </dgm:pt>
    <dgm:pt modelId="{295CBB6F-F4B5-4BF4-9480-30811650DD00}" type="sibTrans" cxnId="{BB1F8993-038A-4B9D-B732-D8BA06D1C458}">
      <dgm:prSet/>
      <dgm:spPr/>
      <dgm:t>
        <a:bodyPr/>
        <a:lstStyle/>
        <a:p>
          <a:endParaRPr lang="en-US"/>
        </a:p>
      </dgm:t>
    </dgm:pt>
    <dgm:pt modelId="{FBAC2C29-D652-4202-8E4D-5F3CA1E1965B}">
      <dgm:prSet/>
      <dgm:spPr/>
      <dgm:t>
        <a:bodyPr/>
        <a:lstStyle/>
        <a:p>
          <a:pPr>
            <a:lnSpc>
              <a:spcPct val="100000"/>
            </a:lnSpc>
            <a:defRPr b="1"/>
          </a:pPr>
          <a:r>
            <a:rPr lang="en-US"/>
            <a:t>Summary of all results</a:t>
          </a:r>
        </a:p>
      </dgm:t>
    </dgm:pt>
    <dgm:pt modelId="{5F4F4EEA-400E-4E1E-9704-5539638DFC93}" type="parTrans" cxnId="{183CC349-5320-4DCE-803F-14708D634CF9}">
      <dgm:prSet/>
      <dgm:spPr/>
      <dgm:t>
        <a:bodyPr/>
        <a:lstStyle/>
        <a:p>
          <a:endParaRPr lang="en-US"/>
        </a:p>
      </dgm:t>
    </dgm:pt>
    <dgm:pt modelId="{7D057D42-7BA9-4346-A943-FBC97C3E1859}" type="sibTrans" cxnId="{183CC349-5320-4DCE-803F-14708D634CF9}">
      <dgm:prSet/>
      <dgm:spPr/>
      <dgm:t>
        <a:bodyPr/>
        <a:lstStyle/>
        <a:p>
          <a:endParaRPr lang="en-US"/>
        </a:p>
      </dgm:t>
    </dgm:pt>
    <dgm:pt modelId="{5625BA20-34C3-4A63-B425-2C725EFE0B52}">
      <dgm:prSet/>
      <dgm:spPr/>
      <dgm:t>
        <a:bodyPr/>
        <a:lstStyle/>
        <a:p>
          <a:pPr>
            <a:lnSpc>
              <a:spcPct val="100000"/>
            </a:lnSpc>
          </a:pPr>
          <a:r>
            <a:rPr lang="en-US"/>
            <a:t>Exploratory Data Analysis results</a:t>
          </a:r>
        </a:p>
      </dgm:t>
    </dgm:pt>
    <dgm:pt modelId="{E01DB9EC-2C05-4122-B075-AF84DE979BC7}" type="parTrans" cxnId="{8DA7C512-6DEC-4808-A97F-145C70FB81CF}">
      <dgm:prSet/>
      <dgm:spPr/>
      <dgm:t>
        <a:bodyPr/>
        <a:lstStyle/>
        <a:p>
          <a:endParaRPr lang="en-US"/>
        </a:p>
      </dgm:t>
    </dgm:pt>
    <dgm:pt modelId="{444E6DB5-4FA3-4799-AFCF-30073E73C507}" type="sibTrans" cxnId="{8DA7C512-6DEC-4808-A97F-145C70FB81CF}">
      <dgm:prSet/>
      <dgm:spPr/>
      <dgm:t>
        <a:bodyPr/>
        <a:lstStyle/>
        <a:p>
          <a:endParaRPr lang="en-US"/>
        </a:p>
      </dgm:t>
    </dgm:pt>
    <dgm:pt modelId="{05B3EAE8-7A9A-4897-81CB-BC7B79F11869}">
      <dgm:prSet/>
      <dgm:spPr/>
      <dgm:t>
        <a:bodyPr/>
        <a:lstStyle/>
        <a:p>
          <a:pPr>
            <a:lnSpc>
              <a:spcPct val="100000"/>
            </a:lnSpc>
          </a:pPr>
          <a:r>
            <a:rPr lang="en-US"/>
            <a:t>Interactive analytics demo in screenshots</a:t>
          </a:r>
        </a:p>
      </dgm:t>
    </dgm:pt>
    <dgm:pt modelId="{6B5A0E12-97D7-4B7D-9B69-EFC02362569B}" type="parTrans" cxnId="{F262925F-D874-4874-907D-192A07333A50}">
      <dgm:prSet/>
      <dgm:spPr/>
      <dgm:t>
        <a:bodyPr/>
        <a:lstStyle/>
        <a:p>
          <a:endParaRPr lang="en-US"/>
        </a:p>
      </dgm:t>
    </dgm:pt>
    <dgm:pt modelId="{B7D6345A-D3D0-4AA9-8ED1-C1028FFDF783}" type="sibTrans" cxnId="{F262925F-D874-4874-907D-192A07333A50}">
      <dgm:prSet/>
      <dgm:spPr/>
      <dgm:t>
        <a:bodyPr/>
        <a:lstStyle/>
        <a:p>
          <a:endParaRPr lang="en-US"/>
        </a:p>
      </dgm:t>
    </dgm:pt>
    <dgm:pt modelId="{32CEC3DE-4DFA-41A0-BD9A-703846091BB0}">
      <dgm:prSet/>
      <dgm:spPr/>
      <dgm:t>
        <a:bodyPr/>
        <a:lstStyle/>
        <a:p>
          <a:pPr>
            <a:lnSpc>
              <a:spcPct val="100000"/>
            </a:lnSpc>
          </a:pPr>
          <a:r>
            <a:rPr lang="en-US"/>
            <a:t>Predictive analysis results</a:t>
          </a:r>
        </a:p>
      </dgm:t>
    </dgm:pt>
    <dgm:pt modelId="{4990BA7B-B373-4A4F-8F73-8A082AD5AB88}" type="parTrans" cxnId="{6B15C83C-D041-497C-9AA9-AF2CC2ADEF8D}">
      <dgm:prSet/>
      <dgm:spPr/>
      <dgm:t>
        <a:bodyPr/>
        <a:lstStyle/>
        <a:p>
          <a:endParaRPr lang="en-US"/>
        </a:p>
      </dgm:t>
    </dgm:pt>
    <dgm:pt modelId="{29DD8B07-7E2F-40C6-9046-5F44F940A41B}" type="sibTrans" cxnId="{6B15C83C-D041-497C-9AA9-AF2CC2ADEF8D}">
      <dgm:prSet/>
      <dgm:spPr/>
      <dgm:t>
        <a:bodyPr/>
        <a:lstStyle/>
        <a:p>
          <a:endParaRPr lang="en-US"/>
        </a:p>
      </dgm:t>
    </dgm:pt>
    <dgm:pt modelId="{E9C4FA2F-6DAB-4779-806C-440C4FC24DAE}" type="pres">
      <dgm:prSet presAssocID="{44CB454B-9F8C-418E-BDE9-B8BE2B26ECD9}" presName="root" presStyleCnt="0">
        <dgm:presLayoutVars>
          <dgm:dir/>
          <dgm:resizeHandles val="exact"/>
        </dgm:presLayoutVars>
      </dgm:prSet>
      <dgm:spPr/>
    </dgm:pt>
    <dgm:pt modelId="{25E623BE-EBF9-4E09-B04C-BB4F8D7FF8F6}" type="pres">
      <dgm:prSet presAssocID="{9C031D01-4C38-437D-A5DF-4007A83A7061}" presName="compNode" presStyleCnt="0"/>
      <dgm:spPr/>
    </dgm:pt>
    <dgm:pt modelId="{2EF815CF-1B64-458D-A733-4DE02FB10BB4}" type="pres">
      <dgm:prSet presAssocID="{9C031D01-4C38-437D-A5DF-4007A83A706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9567867-A47B-47DC-A131-760B99AE6A2F}" type="pres">
      <dgm:prSet presAssocID="{9C031D01-4C38-437D-A5DF-4007A83A7061}" presName="iconSpace" presStyleCnt="0"/>
      <dgm:spPr/>
    </dgm:pt>
    <dgm:pt modelId="{D1538B2F-5887-4FA4-8C70-6F1CC63D2FAF}" type="pres">
      <dgm:prSet presAssocID="{9C031D01-4C38-437D-A5DF-4007A83A7061}" presName="parTx" presStyleLbl="revTx" presStyleIdx="0" presStyleCnt="4">
        <dgm:presLayoutVars>
          <dgm:chMax val="0"/>
          <dgm:chPref val="0"/>
        </dgm:presLayoutVars>
      </dgm:prSet>
      <dgm:spPr/>
    </dgm:pt>
    <dgm:pt modelId="{880E950E-4B77-434D-980E-4D964D958916}" type="pres">
      <dgm:prSet presAssocID="{9C031D01-4C38-437D-A5DF-4007A83A7061}" presName="txSpace" presStyleCnt="0"/>
      <dgm:spPr/>
    </dgm:pt>
    <dgm:pt modelId="{EEE8E3E5-B304-460E-8FED-8A82AD1758A2}" type="pres">
      <dgm:prSet presAssocID="{9C031D01-4C38-437D-A5DF-4007A83A7061}" presName="desTx" presStyleLbl="revTx" presStyleIdx="1" presStyleCnt="4">
        <dgm:presLayoutVars/>
      </dgm:prSet>
      <dgm:spPr/>
    </dgm:pt>
    <dgm:pt modelId="{56BCDCB5-F47C-4DD2-BC91-C16630060EBB}" type="pres">
      <dgm:prSet presAssocID="{93A1C73D-B1BF-4533-8C3A-980805E1FBC1}" presName="sibTrans" presStyleCnt="0"/>
      <dgm:spPr/>
    </dgm:pt>
    <dgm:pt modelId="{A470159D-CD0A-4667-9AED-A09A05C10043}" type="pres">
      <dgm:prSet presAssocID="{FBAC2C29-D652-4202-8E4D-5F3CA1E1965B}" presName="compNode" presStyleCnt="0"/>
      <dgm:spPr/>
    </dgm:pt>
    <dgm:pt modelId="{1B8C121C-F807-4E57-8CE9-8B71AF6F49E4}" type="pres">
      <dgm:prSet presAssocID="{FBAC2C29-D652-4202-8E4D-5F3CA1E196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8FDD87A1-AA57-488D-B212-CDC4E4A970B2}" type="pres">
      <dgm:prSet presAssocID="{FBAC2C29-D652-4202-8E4D-5F3CA1E1965B}" presName="iconSpace" presStyleCnt="0"/>
      <dgm:spPr/>
    </dgm:pt>
    <dgm:pt modelId="{1D729BE4-B62C-4F12-8F02-7815281E8076}" type="pres">
      <dgm:prSet presAssocID="{FBAC2C29-D652-4202-8E4D-5F3CA1E1965B}" presName="parTx" presStyleLbl="revTx" presStyleIdx="2" presStyleCnt="4">
        <dgm:presLayoutVars>
          <dgm:chMax val="0"/>
          <dgm:chPref val="0"/>
        </dgm:presLayoutVars>
      </dgm:prSet>
      <dgm:spPr/>
    </dgm:pt>
    <dgm:pt modelId="{0F763E0F-949A-4832-9D92-57C342951441}" type="pres">
      <dgm:prSet presAssocID="{FBAC2C29-D652-4202-8E4D-5F3CA1E1965B}" presName="txSpace" presStyleCnt="0"/>
      <dgm:spPr/>
    </dgm:pt>
    <dgm:pt modelId="{8E3AA714-AE1B-4641-8D86-CD526EEB725F}" type="pres">
      <dgm:prSet presAssocID="{FBAC2C29-D652-4202-8E4D-5F3CA1E1965B}" presName="desTx" presStyleLbl="revTx" presStyleIdx="3" presStyleCnt="4">
        <dgm:presLayoutVars/>
      </dgm:prSet>
      <dgm:spPr/>
    </dgm:pt>
  </dgm:ptLst>
  <dgm:cxnLst>
    <dgm:cxn modelId="{847F040D-9378-406E-A5E6-36C25F7AA9F8}" srcId="{9C031D01-4C38-437D-A5DF-4007A83A7061}" destId="{2FF95325-8771-482B-865B-216FC42B0FA7}" srcOrd="1" destOrd="0" parTransId="{31F44F7E-5E53-4872-B654-4AFA70F7CFD9}" sibTransId="{09334F30-219B-4579-A852-ADF6C508AFF3}"/>
    <dgm:cxn modelId="{8DA7C512-6DEC-4808-A97F-145C70FB81CF}" srcId="{FBAC2C29-D652-4202-8E4D-5F3CA1E1965B}" destId="{5625BA20-34C3-4A63-B425-2C725EFE0B52}" srcOrd="0" destOrd="0" parTransId="{E01DB9EC-2C05-4122-B075-AF84DE979BC7}" sibTransId="{444E6DB5-4FA3-4799-AFCF-30073E73C507}"/>
    <dgm:cxn modelId="{BDA3601A-65B8-4C7D-B0BE-8E6C9C5E306C}" type="presOf" srcId="{58A0B780-A40A-40FE-9CBB-C19CEC0ABC61}" destId="{EEE8E3E5-B304-460E-8FED-8A82AD1758A2}" srcOrd="0" destOrd="6" presId="urn:microsoft.com/office/officeart/2018/2/layout/IconLabelDescriptionList"/>
    <dgm:cxn modelId="{6B15C83C-D041-497C-9AA9-AF2CC2ADEF8D}" srcId="{FBAC2C29-D652-4202-8E4D-5F3CA1E1965B}" destId="{32CEC3DE-4DFA-41A0-BD9A-703846091BB0}" srcOrd="2" destOrd="0" parTransId="{4990BA7B-B373-4A4F-8F73-8A082AD5AB88}" sibTransId="{29DD8B07-7E2F-40C6-9046-5F44F940A41B}"/>
    <dgm:cxn modelId="{F262925F-D874-4874-907D-192A07333A50}" srcId="{FBAC2C29-D652-4202-8E4D-5F3CA1E1965B}" destId="{05B3EAE8-7A9A-4897-81CB-BC7B79F11869}" srcOrd="1" destOrd="0" parTransId="{6B5A0E12-97D7-4B7D-9B69-EFC02362569B}" sibTransId="{B7D6345A-D3D0-4AA9-8ED1-C1028FFDF783}"/>
    <dgm:cxn modelId="{55742765-735D-4E80-885F-0400818FABB4}" type="presOf" srcId="{F9201C24-DB72-411C-861C-1F88AEE0B5E7}" destId="{EEE8E3E5-B304-460E-8FED-8A82AD1758A2}" srcOrd="0" destOrd="0" presId="urn:microsoft.com/office/officeart/2018/2/layout/IconLabelDescriptionList"/>
    <dgm:cxn modelId="{231D9865-9899-4036-A0AF-182B2969690D}" type="presOf" srcId="{9C031D01-4C38-437D-A5DF-4007A83A7061}" destId="{D1538B2F-5887-4FA4-8C70-6F1CC63D2FAF}" srcOrd="0" destOrd="0" presId="urn:microsoft.com/office/officeart/2018/2/layout/IconLabelDescriptionList"/>
    <dgm:cxn modelId="{183CC349-5320-4DCE-803F-14708D634CF9}" srcId="{44CB454B-9F8C-418E-BDE9-B8BE2B26ECD9}" destId="{FBAC2C29-D652-4202-8E4D-5F3CA1E1965B}" srcOrd="1" destOrd="0" parTransId="{5F4F4EEA-400E-4E1E-9704-5539638DFC93}" sibTransId="{7D057D42-7BA9-4346-A943-FBC97C3E1859}"/>
    <dgm:cxn modelId="{431EA64A-A4D3-48CD-A03E-87ACC6E4F37D}" type="presOf" srcId="{9793A7A5-94A6-45C4-BD35-66D8C2E68C92}" destId="{EEE8E3E5-B304-460E-8FED-8A82AD1758A2}" srcOrd="0" destOrd="3" presId="urn:microsoft.com/office/officeart/2018/2/layout/IconLabelDescriptionList"/>
    <dgm:cxn modelId="{93A3A66F-285C-4684-B55B-269861F95AC6}" type="presOf" srcId="{5975275C-3390-4A8E-BD93-52864BCFCD3F}" destId="{EEE8E3E5-B304-460E-8FED-8A82AD1758A2}" srcOrd="0" destOrd="2" presId="urn:microsoft.com/office/officeart/2018/2/layout/IconLabelDescriptionList"/>
    <dgm:cxn modelId="{AC56A255-3B73-4C4B-AB94-911706967D40}" type="presOf" srcId="{61CAEF2E-7582-40EF-907E-EAB0083A82EA}" destId="{EEE8E3E5-B304-460E-8FED-8A82AD1758A2}" srcOrd="0" destOrd="5" presId="urn:microsoft.com/office/officeart/2018/2/layout/IconLabelDescriptionList"/>
    <dgm:cxn modelId="{5B87285A-29A2-41B6-9058-F1AA35CD74C1}" type="presOf" srcId="{FBAC2C29-D652-4202-8E4D-5F3CA1E1965B}" destId="{1D729BE4-B62C-4F12-8F02-7815281E8076}" srcOrd="0" destOrd="0" presId="urn:microsoft.com/office/officeart/2018/2/layout/IconLabelDescriptionList"/>
    <dgm:cxn modelId="{9095657A-45BE-4625-83A1-6F8DEC4887F6}" srcId="{9C031D01-4C38-437D-A5DF-4007A83A7061}" destId="{9A8C5529-987D-42BE-9CDA-E35966D622B5}" srcOrd="4" destOrd="0" parTransId="{B289C100-7151-4D30-AD6E-DF7075AD66CC}" sibTransId="{A91034C1-1E6B-4A43-9E5C-7EEDA0E331CF}"/>
    <dgm:cxn modelId="{0B946E8D-E6FA-4B24-81E7-33B07B355CB1}" srcId="{9C031D01-4C38-437D-A5DF-4007A83A7061}" destId="{F9201C24-DB72-411C-861C-1F88AEE0B5E7}" srcOrd="0" destOrd="0" parTransId="{900E3DBD-8B52-402C-A0C8-8D6508AB21C3}" sibTransId="{4B5AF78C-1AC0-4990-A984-8B1CBAAFA23F}"/>
    <dgm:cxn modelId="{D635D591-7BC8-47D5-B395-9BAAF0349886}" srcId="{9C031D01-4C38-437D-A5DF-4007A83A7061}" destId="{9793A7A5-94A6-45C4-BD35-66D8C2E68C92}" srcOrd="3" destOrd="0" parTransId="{A8A4F9F4-6444-4FA9-A521-ADBD2601E635}" sibTransId="{199BFE69-8612-4786-9E6A-89C61B03B732}"/>
    <dgm:cxn modelId="{BB1F8993-038A-4B9D-B732-D8BA06D1C458}" srcId="{9C031D01-4C38-437D-A5DF-4007A83A7061}" destId="{58A0B780-A40A-40FE-9CBB-C19CEC0ABC61}" srcOrd="6" destOrd="0" parTransId="{B9D6483D-19E5-4555-A0D5-773036F7617B}" sibTransId="{295CBB6F-F4B5-4BF4-9480-30811650DD00}"/>
    <dgm:cxn modelId="{EB8F0F96-0191-4246-968F-15581D8898DC}" srcId="{9C031D01-4C38-437D-A5DF-4007A83A7061}" destId="{5975275C-3390-4A8E-BD93-52864BCFCD3F}" srcOrd="2" destOrd="0" parTransId="{5B0FDA26-B037-427F-A8AE-5690A945CBBB}" sibTransId="{80C3D0D6-6BFF-4403-839F-35DDC5AF2319}"/>
    <dgm:cxn modelId="{624D6EB7-0D93-4AC0-9CAE-C031CEFE2D3E}" type="presOf" srcId="{2FF95325-8771-482B-865B-216FC42B0FA7}" destId="{EEE8E3E5-B304-460E-8FED-8A82AD1758A2}" srcOrd="0" destOrd="1" presId="urn:microsoft.com/office/officeart/2018/2/layout/IconLabelDescriptionList"/>
    <dgm:cxn modelId="{2420DCB8-E5EA-4075-AE4D-738154532F2E}" type="presOf" srcId="{32CEC3DE-4DFA-41A0-BD9A-703846091BB0}" destId="{8E3AA714-AE1B-4641-8D86-CD526EEB725F}" srcOrd="0" destOrd="2" presId="urn:microsoft.com/office/officeart/2018/2/layout/IconLabelDescriptionList"/>
    <dgm:cxn modelId="{9EFB02BB-13EC-43F3-9CED-3CAE8C1FB3DF}" srcId="{9C031D01-4C38-437D-A5DF-4007A83A7061}" destId="{61CAEF2E-7582-40EF-907E-EAB0083A82EA}" srcOrd="5" destOrd="0" parTransId="{9A413A81-7F26-4890-A69F-93ED0012AB0E}" sibTransId="{11CD82C1-1A06-4712-9F3C-9F4EB2938846}"/>
    <dgm:cxn modelId="{80F887CF-27DF-4491-BB2F-F9EBBF23207B}" type="presOf" srcId="{9A8C5529-987D-42BE-9CDA-E35966D622B5}" destId="{EEE8E3E5-B304-460E-8FED-8A82AD1758A2}" srcOrd="0" destOrd="4" presId="urn:microsoft.com/office/officeart/2018/2/layout/IconLabelDescriptionList"/>
    <dgm:cxn modelId="{1CD885DB-9B84-4D53-AAD9-B7BA0F7F6853}" type="presOf" srcId="{5625BA20-34C3-4A63-B425-2C725EFE0B52}" destId="{8E3AA714-AE1B-4641-8D86-CD526EEB725F}" srcOrd="0" destOrd="0" presId="urn:microsoft.com/office/officeart/2018/2/layout/IconLabelDescriptionList"/>
    <dgm:cxn modelId="{DD0491E0-CE07-40CF-93D6-E90C55F59412}" srcId="{44CB454B-9F8C-418E-BDE9-B8BE2B26ECD9}" destId="{9C031D01-4C38-437D-A5DF-4007A83A7061}" srcOrd="0" destOrd="0" parTransId="{5506015A-0BEA-4AD3-8ABE-34779E63B962}" sibTransId="{93A1C73D-B1BF-4533-8C3A-980805E1FBC1}"/>
    <dgm:cxn modelId="{231CA6E2-E7BA-495D-93AF-85B4E591AE40}" type="presOf" srcId="{44CB454B-9F8C-418E-BDE9-B8BE2B26ECD9}" destId="{E9C4FA2F-6DAB-4779-806C-440C4FC24DAE}" srcOrd="0" destOrd="0" presId="urn:microsoft.com/office/officeart/2018/2/layout/IconLabelDescriptionList"/>
    <dgm:cxn modelId="{D08373E7-E9CC-4551-B4DF-04A2D5FC01D9}" type="presOf" srcId="{05B3EAE8-7A9A-4897-81CB-BC7B79F11869}" destId="{8E3AA714-AE1B-4641-8D86-CD526EEB725F}" srcOrd="0" destOrd="1" presId="urn:microsoft.com/office/officeart/2018/2/layout/IconLabelDescriptionList"/>
    <dgm:cxn modelId="{CD0B9D81-1DDF-428A-A22D-A5B92C25FDE7}" type="presParOf" srcId="{E9C4FA2F-6DAB-4779-806C-440C4FC24DAE}" destId="{25E623BE-EBF9-4E09-B04C-BB4F8D7FF8F6}" srcOrd="0" destOrd="0" presId="urn:microsoft.com/office/officeart/2018/2/layout/IconLabelDescriptionList"/>
    <dgm:cxn modelId="{280BB713-707A-49DE-991D-C7C0E9AABCDD}" type="presParOf" srcId="{25E623BE-EBF9-4E09-B04C-BB4F8D7FF8F6}" destId="{2EF815CF-1B64-458D-A733-4DE02FB10BB4}" srcOrd="0" destOrd="0" presId="urn:microsoft.com/office/officeart/2018/2/layout/IconLabelDescriptionList"/>
    <dgm:cxn modelId="{F515B1D1-CD5F-465D-A48F-E26209855F70}" type="presParOf" srcId="{25E623BE-EBF9-4E09-B04C-BB4F8D7FF8F6}" destId="{F9567867-A47B-47DC-A131-760B99AE6A2F}" srcOrd="1" destOrd="0" presId="urn:microsoft.com/office/officeart/2018/2/layout/IconLabelDescriptionList"/>
    <dgm:cxn modelId="{7C4EECFD-3555-4EE2-BC78-2FB61ECF7FCD}" type="presParOf" srcId="{25E623BE-EBF9-4E09-B04C-BB4F8D7FF8F6}" destId="{D1538B2F-5887-4FA4-8C70-6F1CC63D2FAF}" srcOrd="2" destOrd="0" presId="urn:microsoft.com/office/officeart/2018/2/layout/IconLabelDescriptionList"/>
    <dgm:cxn modelId="{1F0A161E-2AEA-4250-B206-BB757F80F23B}" type="presParOf" srcId="{25E623BE-EBF9-4E09-B04C-BB4F8D7FF8F6}" destId="{880E950E-4B77-434D-980E-4D964D958916}" srcOrd="3" destOrd="0" presId="urn:microsoft.com/office/officeart/2018/2/layout/IconLabelDescriptionList"/>
    <dgm:cxn modelId="{7F415565-8C31-414F-B308-690DF14B2E54}" type="presParOf" srcId="{25E623BE-EBF9-4E09-B04C-BB4F8D7FF8F6}" destId="{EEE8E3E5-B304-460E-8FED-8A82AD1758A2}" srcOrd="4" destOrd="0" presId="urn:microsoft.com/office/officeart/2018/2/layout/IconLabelDescriptionList"/>
    <dgm:cxn modelId="{73228008-E7FF-495E-8D37-BEA8C4976FCE}" type="presParOf" srcId="{E9C4FA2F-6DAB-4779-806C-440C4FC24DAE}" destId="{56BCDCB5-F47C-4DD2-BC91-C16630060EBB}" srcOrd="1" destOrd="0" presId="urn:microsoft.com/office/officeart/2018/2/layout/IconLabelDescriptionList"/>
    <dgm:cxn modelId="{81B687C3-2B8D-4690-8B7F-EB22198F9C16}" type="presParOf" srcId="{E9C4FA2F-6DAB-4779-806C-440C4FC24DAE}" destId="{A470159D-CD0A-4667-9AED-A09A05C10043}" srcOrd="2" destOrd="0" presId="urn:microsoft.com/office/officeart/2018/2/layout/IconLabelDescriptionList"/>
    <dgm:cxn modelId="{C289EFFF-FAA9-45B0-B2A5-ABA0C8D37474}" type="presParOf" srcId="{A470159D-CD0A-4667-9AED-A09A05C10043}" destId="{1B8C121C-F807-4E57-8CE9-8B71AF6F49E4}" srcOrd="0" destOrd="0" presId="urn:microsoft.com/office/officeart/2018/2/layout/IconLabelDescriptionList"/>
    <dgm:cxn modelId="{4F67B894-29D1-4D2A-83A3-370DCAEED7C5}" type="presParOf" srcId="{A470159D-CD0A-4667-9AED-A09A05C10043}" destId="{8FDD87A1-AA57-488D-B212-CDC4E4A970B2}" srcOrd="1" destOrd="0" presId="urn:microsoft.com/office/officeart/2018/2/layout/IconLabelDescriptionList"/>
    <dgm:cxn modelId="{D878B9B9-A322-4E3F-94EF-C4894B8E5CD8}" type="presParOf" srcId="{A470159D-CD0A-4667-9AED-A09A05C10043}" destId="{1D729BE4-B62C-4F12-8F02-7815281E8076}" srcOrd="2" destOrd="0" presId="urn:microsoft.com/office/officeart/2018/2/layout/IconLabelDescriptionList"/>
    <dgm:cxn modelId="{890D6903-AB66-4A36-AF4C-7BACDC411C89}" type="presParOf" srcId="{A470159D-CD0A-4667-9AED-A09A05C10043}" destId="{0F763E0F-949A-4832-9D92-57C342951441}" srcOrd="3" destOrd="0" presId="urn:microsoft.com/office/officeart/2018/2/layout/IconLabelDescriptionList"/>
    <dgm:cxn modelId="{9BCF2D72-B37C-4B27-B611-9D0E86AD52F5}" type="presParOf" srcId="{A470159D-CD0A-4667-9AED-A09A05C10043}" destId="{8E3AA714-AE1B-4641-8D86-CD526EEB725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E8B097-5146-48EF-A7D8-2122ED457A6F}"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E283A7-F95F-4D1D-A05B-1AFD66543CFF}">
      <dgm:prSet/>
      <dgm:spPr/>
      <dgm:t>
        <a:bodyPr/>
        <a:lstStyle/>
        <a:p>
          <a:pPr algn="ctr">
            <a:lnSpc>
              <a:spcPct val="100000"/>
            </a:lnSpc>
            <a:defRPr b="1"/>
          </a:pPr>
          <a:r>
            <a:rPr lang="en-US" b="0" i="0" dirty="0"/>
            <a:t>The data collection process entailed utilizing a blend of API requests from SpaceX's REST API and web scraping from a table within SpaceX's Wikipedia page. Employing both methods was necessary to acquire comprehensive launch information for a more thorough analysis. </a:t>
          </a:r>
          <a:endParaRPr lang="en-US" dirty="0"/>
        </a:p>
      </dgm:t>
    </dgm:pt>
    <dgm:pt modelId="{598289AC-2F27-4458-B11A-D13C255B01AB}" type="parTrans" cxnId="{D5E311CC-1D5D-48CB-9346-4042FC4311F1}">
      <dgm:prSet/>
      <dgm:spPr/>
      <dgm:t>
        <a:bodyPr/>
        <a:lstStyle/>
        <a:p>
          <a:endParaRPr lang="en-US"/>
        </a:p>
      </dgm:t>
    </dgm:pt>
    <dgm:pt modelId="{EB2B57F7-7163-42F5-8BF1-3C6D29013128}" type="sibTrans" cxnId="{D5E311CC-1D5D-48CB-9346-4042FC4311F1}">
      <dgm:prSet/>
      <dgm:spPr/>
      <dgm:t>
        <a:bodyPr/>
        <a:lstStyle/>
        <a:p>
          <a:endParaRPr lang="en-US"/>
        </a:p>
      </dgm:t>
    </dgm:pt>
    <dgm:pt modelId="{1381F996-C551-490C-8479-368511224D53}">
      <dgm:prSet/>
      <dgm:spPr/>
      <dgm:t>
        <a:bodyPr/>
        <a:lstStyle/>
        <a:p>
          <a:pPr algn="ctr">
            <a:lnSpc>
              <a:spcPct val="100000"/>
            </a:lnSpc>
            <a:defRPr b="1"/>
          </a:pPr>
          <a:r>
            <a:rPr lang="en-US" dirty="0"/>
            <a:t>Data Columns are obtained by using SpaceX REST API:</a:t>
          </a:r>
        </a:p>
      </dgm:t>
    </dgm:pt>
    <dgm:pt modelId="{D36B655C-69FC-444A-B606-FF304DD987AD}" type="parTrans" cxnId="{B25822A6-60AC-4DD1-8002-B20113FE14C4}">
      <dgm:prSet/>
      <dgm:spPr/>
      <dgm:t>
        <a:bodyPr/>
        <a:lstStyle/>
        <a:p>
          <a:endParaRPr lang="en-US"/>
        </a:p>
      </dgm:t>
    </dgm:pt>
    <dgm:pt modelId="{A6792850-6A13-4C75-846E-AD00974F26D2}" type="sibTrans" cxnId="{B25822A6-60AC-4DD1-8002-B20113FE14C4}">
      <dgm:prSet/>
      <dgm:spPr/>
      <dgm:t>
        <a:bodyPr/>
        <a:lstStyle/>
        <a:p>
          <a:endParaRPr lang="en-US"/>
        </a:p>
      </dgm:t>
    </dgm:pt>
    <dgm:pt modelId="{545C4143-3FFE-4E35-A82F-4332CA8049F4}">
      <dgm:prSet/>
      <dgm:spPr/>
      <dgm:t>
        <a:bodyPr/>
        <a:lstStyle/>
        <a:p>
          <a:pPr algn="ctr">
            <a:lnSpc>
              <a:spcPct val="100000"/>
            </a:lnSpc>
          </a:pPr>
          <a:r>
            <a:rPr lang="en-US" b="0" i="0" dirty="0"/>
            <a:t>F</a:t>
          </a:r>
          <a:r>
            <a:rPr lang="en-US" dirty="0"/>
            <a:t>lightNumber, Data, BoosterVersion, PayloadMass, Orbit, LaunchSite, Outcome, Flights, GridFins, Reused, Legs, LandingPad, Block, ReusedCount, Serial, Longitude, Latitude</a:t>
          </a:r>
        </a:p>
      </dgm:t>
    </dgm:pt>
    <dgm:pt modelId="{37A8B4C5-AA44-447B-80C6-02B6AF3B4AD0}" type="parTrans" cxnId="{EDFE8955-D2E9-4B11-A740-6C625725B47C}">
      <dgm:prSet/>
      <dgm:spPr/>
      <dgm:t>
        <a:bodyPr/>
        <a:lstStyle/>
        <a:p>
          <a:endParaRPr lang="en-US"/>
        </a:p>
      </dgm:t>
    </dgm:pt>
    <dgm:pt modelId="{962A746C-82EF-4F9B-8259-2AA0CFE33DE1}" type="sibTrans" cxnId="{EDFE8955-D2E9-4B11-A740-6C625725B47C}">
      <dgm:prSet/>
      <dgm:spPr/>
      <dgm:t>
        <a:bodyPr/>
        <a:lstStyle/>
        <a:p>
          <a:endParaRPr lang="en-US"/>
        </a:p>
      </dgm:t>
    </dgm:pt>
    <dgm:pt modelId="{7E6ECA59-1DFE-423A-955A-BEF13BBCF41B}">
      <dgm:prSet/>
      <dgm:spPr/>
      <dgm:t>
        <a:bodyPr/>
        <a:lstStyle/>
        <a:p>
          <a:pPr algn="ctr">
            <a:lnSpc>
              <a:spcPct val="100000"/>
            </a:lnSpc>
            <a:defRPr b="1"/>
          </a:pPr>
          <a:r>
            <a:rPr lang="en-US" b="1" i="0" dirty="0"/>
            <a:t>Data Columns are obtained by using Wikipedia Web Scraping:</a:t>
          </a:r>
          <a:endParaRPr lang="en-US" b="1" dirty="0"/>
        </a:p>
      </dgm:t>
    </dgm:pt>
    <dgm:pt modelId="{76B91402-21D4-4ED8-A4B6-52F9566C85F2}" type="parTrans" cxnId="{D81706E1-C14D-4792-AABC-B384BE2EF8B8}">
      <dgm:prSet/>
      <dgm:spPr/>
      <dgm:t>
        <a:bodyPr/>
        <a:lstStyle/>
        <a:p>
          <a:endParaRPr lang="en-US"/>
        </a:p>
      </dgm:t>
    </dgm:pt>
    <dgm:pt modelId="{B19FC0C3-53A4-4AA5-9FB2-6EC79ED4E2CF}" type="sibTrans" cxnId="{D81706E1-C14D-4792-AABC-B384BE2EF8B8}">
      <dgm:prSet/>
      <dgm:spPr/>
      <dgm:t>
        <a:bodyPr/>
        <a:lstStyle/>
        <a:p>
          <a:endParaRPr lang="en-US"/>
        </a:p>
      </dgm:t>
    </dgm:pt>
    <dgm:pt modelId="{B2814440-651F-441B-804F-B569DEE9D19C}">
      <dgm:prSet/>
      <dgm:spPr/>
      <dgm:t>
        <a:bodyPr/>
        <a:lstStyle/>
        <a:p>
          <a:pPr algn="ctr">
            <a:lnSpc>
              <a:spcPct val="100000"/>
            </a:lnSpc>
          </a:pPr>
          <a:r>
            <a:rPr lang="en-US" dirty="0"/>
            <a:t>Flight No., Launch sire, Payload, PatloadMass, Orbit, Customer, Launch outcome, Version Booster, Booster 	landing, Date, Time</a:t>
          </a:r>
        </a:p>
      </dgm:t>
    </dgm:pt>
    <dgm:pt modelId="{7018DAF6-5963-41F2-AE91-A463118235F6}" type="parTrans" cxnId="{DBAD39CE-60FF-45F0-B211-609AC8906379}">
      <dgm:prSet/>
      <dgm:spPr/>
      <dgm:t>
        <a:bodyPr/>
        <a:lstStyle/>
        <a:p>
          <a:endParaRPr lang="en-US"/>
        </a:p>
      </dgm:t>
    </dgm:pt>
    <dgm:pt modelId="{9237A206-5187-420A-937D-985E47F2257D}" type="sibTrans" cxnId="{DBAD39CE-60FF-45F0-B211-609AC8906379}">
      <dgm:prSet/>
      <dgm:spPr/>
      <dgm:t>
        <a:bodyPr/>
        <a:lstStyle/>
        <a:p>
          <a:endParaRPr lang="en-US"/>
        </a:p>
      </dgm:t>
    </dgm:pt>
    <dgm:pt modelId="{2DEB33FF-3644-4989-8BE9-F5DD9865CCEA}" type="pres">
      <dgm:prSet presAssocID="{B8E8B097-5146-48EF-A7D8-2122ED457A6F}" presName="root" presStyleCnt="0">
        <dgm:presLayoutVars>
          <dgm:dir/>
          <dgm:resizeHandles val="exact"/>
        </dgm:presLayoutVars>
      </dgm:prSet>
      <dgm:spPr/>
    </dgm:pt>
    <dgm:pt modelId="{1C471E39-D6E9-48A2-A4AE-50283DA3BD8C}" type="pres">
      <dgm:prSet presAssocID="{6CE283A7-F95F-4D1D-A05B-1AFD66543CFF}" presName="compNode" presStyleCnt="0"/>
      <dgm:spPr/>
    </dgm:pt>
    <dgm:pt modelId="{DE40DFC6-431B-425A-A883-21687DCDD97E}" type="pres">
      <dgm:prSet presAssocID="{6CE283A7-F95F-4D1D-A05B-1AFD66543CFF}" presName="iconRect" presStyleLbl="node1" presStyleIdx="0" presStyleCnt="3" custLinFactNeighborX="85684" custLinFactNeighborY="204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F9FF3FD-7F51-40E1-AD9D-0F74C4BE535E}" type="pres">
      <dgm:prSet presAssocID="{6CE283A7-F95F-4D1D-A05B-1AFD66543CFF}" presName="iconSpace" presStyleCnt="0"/>
      <dgm:spPr/>
    </dgm:pt>
    <dgm:pt modelId="{A1742119-E33D-4A60-93E0-E21CC8F5484B}" type="pres">
      <dgm:prSet presAssocID="{6CE283A7-F95F-4D1D-A05B-1AFD66543CFF}" presName="parTx" presStyleLbl="revTx" presStyleIdx="0" presStyleCnt="6" custLinFactNeighborX="-13" custLinFactNeighborY="2624">
        <dgm:presLayoutVars>
          <dgm:chMax val="0"/>
          <dgm:chPref val="0"/>
        </dgm:presLayoutVars>
      </dgm:prSet>
      <dgm:spPr/>
    </dgm:pt>
    <dgm:pt modelId="{AF8F9905-A6F8-42A0-B9EC-4AC2C18FCF8C}" type="pres">
      <dgm:prSet presAssocID="{6CE283A7-F95F-4D1D-A05B-1AFD66543CFF}" presName="txSpace" presStyleCnt="0"/>
      <dgm:spPr/>
    </dgm:pt>
    <dgm:pt modelId="{BB44C546-494D-4382-BAB3-6EC344F31B69}" type="pres">
      <dgm:prSet presAssocID="{6CE283A7-F95F-4D1D-A05B-1AFD66543CFF}" presName="desTx" presStyleLbl="revTx" presStyleIdx="1" presStyleCnt="6">
        <dgm:presLayoutVars/>
      </dgm:prSet>
      <dgm:spPr/>
    </dgm:pt>
    <dgm:pt modelId="{13E92970-1077-44B6-8252-3A97D25FA3D4}" type="pres">
      <dgm:prSet presAssocID="{EB2B57F7-7163-42F5-8BF1-3C6D29013128}" presName="sibTrans" presStyleCnt="0"/>
      <dgm:spPr/>
    </dgm:pt>
    <dgm:pt modelId="{56E06F0E-F4EA-409F-BEE6-EAD15C8EEF7B}" type="pres">
      <dgm:prSet presAssocID="{1381F996-C551-490C-8479-368511224D53}" presName="compNode" presStyleCnt="0"/>
      <dgm:spPr/>
    </dgm:pt>
    <dgm:pt modelId="{91222266-FA19-4EA6-A8A1-FEAE93F5A6DC}" type="pres">
      <dgm:prSet presAssocID="{1381F996-C551-490C-8479-368511224D53}" presName="iconRect" presStyleLbl="node1" presStyleIdx="1" presStyleCnt="3" custLinFactNeighborX="62121" custLinFactNeighborY="204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AC890782-A251-43A3-AAEF-913AA85EEC56}" type="pres">
      <dgm:prSet presAssocID="{1381F996-C551-490C-8479-368511224D53}" presName="iconSpace" presStyleCnt="0"/>
      <dgm:spPr/>
    </dgm:pt>
    <dgm:pt modelId="{92355AF1-7729-4D53-BA57-BDE1EBE332E4}" type="pres">
      <dgm:prSet presAssocID="{1381F996-C551-490C-8479-368511224D53}" presName="parTx" presStyleLbl="revTx" presStyleIdx="2" presStyleCnt="6">
        <dgm:presLayoutVars>
          <dgm:chMax val="0"/>
          <dgm:chPref val="0"/>
        </dgm:presLayoutVars>
      </dgm:prSet>
      <dgm:spPr/>
    </dgm:pt>
    <dgm:pt modelId="{78FFE05A-667E-4D61-A8DB-5EFFD669C905}" type="pres">
      <dgm:prSet presAssocID="{1381F996-C551-490C-8479-368511224D53}" presName="txSpace" presStyleCnt="0"/>
      <dgm:spPr/>
    </dgm:pt>
    <dgm:pt modelId="{5A0E9D31-50E0-4B4F-AC8E-B2DE8A70FC75}" type="pres">
      <dgm:prSet presAssocID="{1381F996-C551-490C-8479-368511224D53}" presName="desTx" presStyleLbl="revTx" presStyleIdx="3" presStyleCnt="6" custScaleX="100160" custLinFactY="-51086" custLinFactNeighborX="0" custLinFactNeighborY="-100000">
        <dgm:presLayoutVars/>
      </dgm:prSet>
      <dgm:spPr/>
    </dgm:pt>
    <dgm:pt modelId="{D683FCBC-30A5-4769-8301-0F3D16C1A76D}" type="pres">
      <dgm:prSet presAssocID="{A6792850-6A13-4C75-846E-AD00974F26D2}" presName="sibTrans" presStyleCnt="0"/>
      <dgm:spPr/>
    </dgm:pt>
    <dgm:pt modelId="{9B47FFE6-9A70-4B8F-9D72-59C89DC7CEDB}" type="pres">
      <dgm:prSet presAssocID="{7E6ECA59-1DFE-423A-955A-BEF13BBCF41B}" presName="compNode" presStyleCnt="0"/>
      <dgm:spPr/>
    </dgm:pt>
    <dgm:pt modelId="{A10AEE01-58A5-48EE-852F-BE443AAEACAF}" type="pres">
      <dgm:prSet presAssocID="{7E6ECA59-1DFE-423A-955A-BEF13BBCF41B}" presName="iconRect" presStyleLbl="node1" presStyleIdx="2" presStyleCnt="3" custLinFactNeighborX="51732" custLinFactNeighborY="40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2C5D9D7B-4F96-4F73-828E-6AFD713A62FA}" type="pres">
      <dgm:prSet presAssocID="{7E6ECA59-1DFE-423A-955A-BEF13BBCF41B}" presName="iconSpace" presStyleCnt="0"/>
      <dgm:spPr/>
    </dgm:pt>
    <dgm:pt modelId="{0515C8A7-1AAA-4E13-B7E8-6624131C9956}" type="pres">
      <dgm:prSet presAssocID="{7E6ECA59-1DFE-423A-955A-BEF13BBCF41B}" presName="parTx" presStyleLbl="revTx" presStyleIdx="4" presStyleCnt="6" custLinFactNeighborX="-4405" custLinFactNeighborY="-1784">
        <dgm:presLayoutVars>
          <dgm:chMax val="0"/>
          <dgm:chPref val="0"/>
        </dgm:presLayoutVars>
      </dgm:prSet>
      <dgm:spPr/>
    </dgm:pt>
    <dgm:pt modelId="{261EB552-5E4D-4945-97C5-0B20173DA689}" type="pres">
      <dgm:prSet presAssocID="{7E6ECA59-1DFE-423A-955A-BEF13BBCF41B}" presName="txSpace" presStyleCnt="0"/>
      <dgm:spPr/>
    </dgm:pt>
    <dgm:pt modelId="{56C0E162-E3AC-41D0-86E5-8F94734DAA4D}" type="pres">
      <dgm:prSet presAssocID="{7E6ECA59-1DFE-423A-955A-BEF13BBCF41B}" presName="desTx" presStyleLbl="revTx" presStyleIdx="5" presStyleCnt="6" custLinFactY="-53471" custLinFactNeighborX="-3979" custLinFactNeighborY="-100000">
        <dgm:presLayoutVars/>
      </dgm:prSet>
      <dgm:spPr/>
    </dgm:pt>
  </dgm:ptLst>
  <dgm:cxnLst>
    <dgm:cxn modelId="{B6F70C22-A745-40B1-909E-20AB9C5253A9}" type="presOf" srcId="{6CE283A7-F95F-4D1D-A05B-1AFD66543CFF}" destId="{A1742119-E33D-4A60-93E0-E21CC8F5484B}" srcOrd="0" destOrd="0" presId="urn:microsoft.com/office/officeart/2018/2/layout/IconLabelDescriptionList"/>
    <dgm:cxn modelId="{EB957423-8975-4581-9791-BA575E8B4EEF}" type="presOf" srcId="{B2814440-651F-441B-804F-B569DEE9D19C}" destId="{56C0E162-E3AC-41D0-86E5-8F94734DAA4D}" srcOrd="0" destOrd="0" presId="urn:microsoft.com/office/officeart/2018/2/layout/IconLabelDescriptionList"/>
    <dgm:cxn modelId="{EDFE8955-D2E9-4B11-A740-6C625725B47C}" srcId="{1381F996-C551-490C-8479-368511224D53}" destId="{545C4143-3FFE-4E35-A82F-4332CA8049F4}" srcOrd="0" destOrd="0" parTransId="{37A8B4C5-AA44-447B-80C6-02B6AF3B4AD0}" sibTransId="{962A746C-82EF-4F9B-8259-2AA0CFE33DE1}"/>
    <dgm:cxn modelId="{B916628F-CADB-452D-A22D-8516772E7930}" type="presOf" srcId="{B8E8B097-5146-48EF-A7D8-2122ED457A6F}" destId="{2DEB33FF-3644-4989-8BE9-F5DD9865CCEA}" srcOrd="0" destOrd="0" presId="urn:microsoft.com/office/officeart/2018/2/layout/IconLabelDescriptionList"/>
    <dgm:cxn modelId="{B25822A6-60AC-4DD1-8002-B20113FE14C4}" srcId="{B8E8B097-5146-48EF-A7D8-2122ED457A6F}" destId="{1381F996-C551-490C-8479-368511224D53}" srcOrd="1" destOrd="0" parTransId="{D36B655C-69FC-444A-B606-FF304DD987AD}" sibTransId="{A6792850-6A13-4C75-846E-AD00974F26D2}"/>
    <dgm:cxn modelId="{60DA21AD-35C9-40B2-8770-EC13519DAD81}" type="presOf" srcId="{7E6ECA59-1DFE-423A-955A-BEF13BBCF41B}" destId="{0515C8A7-1AAA-4E13-B7E8-6624131C9956}" srcOrd="0" destOrd="0" presId="urn:microsoft.com/office/officeart/2018/2/layout/IconLabelDescriptionList"/>
    <dgm:cxn modelId="{BF6276BD-E123-4AEC-988A-2320F6189DE7}" type="presOf" srcId="{1381F996-C551-490C-8479-368511224D53}" destId="{92355AF1-7729-4D53-BA57-BDE1EBE332E4}" srcOrd="0" destOrd="0" presId="urn:microsoft.com/office/officeart/2018/2/layout/IconLabelDescriptionList"/>
    <dgm:cxn modelId="{D5E311CC-1D5D-48CB-9346-4042FC4311F1}" srcId="{B8E8B097-5146-48EF-A7D8-2122ED457A6F}" destId="{6CE283A7-F95F-4D1D-A05B-1AFD66543CFF}" srcOrd="0" destOrd="0" parTransId="{598289AC-2F27-4458-B11A-D13C255B01AB}" sibTransId="{EB2B57F7-7163-42F5-8BF1-3C6D29013128}"/>
    <dgm:cxn modelId="{DBAD39CE-60FF-45F0-B211-609AC8906379}" srcId="{7E6ECA59-1DFE-423A-955A-BEF13BBCF41B}" destId="{B2814440-651F-441B-804F-B569DEE9D19C}" srcOrd="0" destOrd="0" parTransId="{7018DAF6-5963-41F2-AE91-A463118235F6}" sibTransId="{9237A206-5187-420A-937D-985E47F2257D}"/>
    <dgm:cxn modelId="{1ABAA5CF-754A-4750-975A-A3B1CA304AC7}" type="presOf" srcId="{545C4143-3FFE-4E35-A82F-4332CA8049F4}" destId="{5A0E9D31-50E0-4B4F-AC8E-B2DE8A70FC75}" srcOrd="0" destOrd="0" presId="urn:microsoft.com/office/officeart/2018/2/layout/IconLabelDescriptionList"/>
    <dgm:cxn modelId="{D81706E1-C14D-4792-AABC-B384BE2EF8B8}" srcId="{B8E8B097-5146-48EF-A7D8-2122ED457A6F}" destId="{7E6ECA59-1DFE-423A-955A-BEF13BBCF41B}" srcOrd="2" destOrd="0" parTransId="{76B91402-21D4-4ED8-A4B6-52F9566C85F2}" sibTransId="{B19FC0C3-53A4-4AA5-9FB2-6EC79ED4E2CF}"/>
    <dgm:cxn modelId="{E22AD3C7-FA9E-40BA-9754-D67877860334}" type="presParOf" srcId="{2DEB33FF-3644-4989-8BE9-F5DD9865CCEA}" destId="{1C471E39-D6E9-48A2-A4AE-50283DA3BD8C}" srcOrd="0" destOrd="0" presId="urn:microsoft.com/office/officeart/2018/2/layout/IconLabelDescriptionList"/>
    <dgm:cxn modelId="{44154E7F-D47B-4831-B08E-B9DD4D224DCB}" type="presParOf" srcId="{1C471E39-D6E9-48A2-A4AE-50283DA3BD8C}" destId="{DE40DFC6-431B-425A-A883-21687DCDD97E}" srcOrd="0" destOrd="0" presId="urn:microsoft.com/office/officeart/2018/2/layout/IconLabelDescriptionList"/>
    <dgm:cxn modelId="{806FAD38-B8DE-4E9E-8F01-40D82D26455B}" type="presParOf" srcId="{1C471E39-D6E9-48A2-A4AE-50283DA3BD8C}" destId="{AF9FF3FD-7F51-40E1-AD9D-0F74C4BE535E}" srcOrd="1" destOrd="0" presId="urn:microsoft.com/office/officeart/2018/2/layout/IconLabelDescriptionList"/>
    <dgm:cxn modelId="{8B410101-2A44-47AD-B012-B42A322C73A9}" type="presParOf" srcId="{1C471E39-D6E9-48A2-A4AE-50283DA3BD8C}" destId="{A1742119-E33D-4A60-93E0-E21CC8F5484B}" srcOrd="2" destOrd="0" presId="urn:microsoft.com/office/officeart/2018/2/layout/IconLabelDescriptionList"/>
    <dgm:cxn modelId="{6527E1C8-1E32-4BF8-A311-16820765F98B}" type="presParOf" srcId="{1C471E39-D6E9-48A2-A4AE-50283DA3BD8C}" destId="{AF8F9905-A6F8-42A0-B9EC-4AC2C18FCF8C}" srcOrd="3" destOrd="0" presId="urn:microsoft.com/office/officeart/2018/2/layout/IconLabelDescriptionList"/>
    <dgm:cxn modelId="{86E55251-E28E-486E-AD9B-78BA8FBBBAF4}" type="presParOf" srcId="{1C471E39-D6E9-48A2-A4AE-50283DA3BD8C}" destId="{BB44C546-494D-4382-BAB3-6EC344F31B69}" srcOrd="4" destOrd="0" presId="urn:microsoft.com/office/officeart/2018/2/layout/IconLabelDescriptionList"/>
    <dgm:cxn modelId="{5270023E-2917-46DA-B7FF-D455109AADF1}" type="presParOf" srcId="{2DEB33FF-3644-4989-8BE9-F5DD9865CCEA}" destId="{13E92970-1077-44B6-8252-3A97D25FA3D4}" srcOrd="1" destOrd="0" presId="urn:microsoft.com/office/officeart/2018/2/layout/IconLabelDescriptionList"/>
    <dgm:cxn modelId="{80EED9E8-367C-4CAD-BA39-FEE6CCF49264}" type="presParOf" srcId="{2DEB33FF-3644-4989-8BE9-F5DD9865CCEA}" destId="{56E06F0E-F4EA-409F-BEE6-EAD15C8EEF7B}" srcOrd="2" destOrd="0" presId="urn:microsoft.com/office/officeart/2018/2/layout/IconLabelDescriptionList"/>
    <dgm:cxn modelId="{BB58B41F-53D1-4EEA-B09F-83413014A3F7}" type="presParOf" srcId="{56E06F0E-F4EA-409F-BEE6-EAD15C8EEF7B}" destId="{91222266-FA19-4EA6-A8A1-FEAE93F5A6DC}" srcOrd="0" destOrd="0" presId="urn:microsoft.com/office/officeart/2018/2/layout/IconLabelDescriptionList"/>
    <dgm:cxn modelId="{B513CCA9-F5A5-49CB-AB88-46CA2D4F7BF8}" type="presParOf" srcId="{56E06F0E-F4EA-409F-BEE6-EAD15C8EEF7B}" destId="{AC890782-A251-43A3-AAEF-913AA85EEC56}" srcOrd="1" destOrd="0" presId="urn:microsoft.com/office/officeart/2018/2/layout/IconLabelDescriptionList"/>
    <dgm:cxn modelId="{7AA79CBF-D488-48C8-9421-6A6EBE3EE8DC}" type="presParOf" srcId="{56E06F0E-F4EA-409F-BEE6-EAD15C8EEF7B}" destId="{92355AF1-7729-4D53-BA57-BDE1EBE332E4}" srcOrd="2" destOrd="0" presId="urn:microsoft.com/office/officeart/2018/2/layout/IconLabelDescriptionList"/>
    <dgm:cxn modelId="{0EC0DAC9-0084-40F2-8325-813F6E227018}" type="presParOf" srcId="{56E06F0E-F4EA-409F-BEE6-EAD15C8EEF7B}" destId="{78FFE05A-667E-4D61-A8DB-5EFFD669C905}" srcOrd="3" destOrd="0" presId="urn:microsoft.com/office/officeart/2018/2/layout/IconLabelDescriptionList"/>
    <dgm:cxn modelId="{A16D3D83-636D-46B9-8A7D-9CA805081BC2}" type="presParOf" srcId="{56E06F0E-F4EA-409F-BEE6-EAD15C8EEF7B}" destId="{5A0E9D31-50E0-4B4F-AC8E-B2DE8A70FC75}" srcOrd="4" destOrd="0" presId="urn:microsoft.com/office/officeart/2018/2/layout/IconLabelDescriptionList"/>
    <dgm:cxn modelId="{4E04388B-8FE9-46CE-B896-08F89FA4A59C}" type="presParOf" srcId="{2DEB33FF-3644-4989-8BE9-F5DD9865CCEA}" destId="{D683FCBC-30A5-4769-8301-0F3D16C1A76D}" srcOrd="3" destOrd="0" presId="urn:microsoft.com/office/officeart/2018/2/layout/IconLabelDescriptionList"/>
    <dgm:cxn modelId="{A1BAFF42-64D0-45F7-B9EE-01D0DC45269E}" type="presParOf" srcId="{2DEB33FF-3644-4989-8BE9-F5DD9865CCEA}" destId="{9B47FFE6-9A70-4B8F-9D72-59C89DC7CEDB}" srcOrd="4" destOrd="0" presId="urn:microsoft.com/office/officeart/2018/2/layout/IconLabelDescriptionList"/>
    <dgm:cxn modelId="{91B31887-82BC-45DA-A77A-5FECCB86049E}" type="presParOf" srcId="{9B47FFE6-9A70-4B8F-9D72-59C89DC7CEDB}" destId="{A10AEE01-58A5-48EE-852F-BE443AAEACAF}" srcOrd="0" destOrd="0" presId="urn:microsoft.com/office/officeart/2018/2/layout/IconLabelDescriptionList"/>
    <dgm:cxn modelId="{6DE6F366-ADB6-44DB-B9E0-010B1227023C}" type="presParOf" srcId="{9B47FFE6-9A70-4B8F-9D72-59C89DC7CEDB}" destId="{2C5D9D7B-4F96-4F73-828E-6AFD713A62FA}" srcOrd="1" destOrd="0" presId="urn:microsoft.com/office/officeart/2018/2/layout/IconLabelDescriptionList"/>
    <dgm:cxn modelId="{8FAB2425-D0BC-454E-8E29-E81523D5338E}" type="presParOf" srcId="{9B47FFE6-9A70-4B8F-9D72-59C89DC7CEDB}" destId="{0515C8A7-1AAA-4E13-B7E8-6624131C9956}" srcOrd="2" destOrd="0" presId="urn:microsoft.com/office/officeart/2018/2/layout/IconLabelDescriptionList"/>
    <dgm:cxn modelId="{50BC8FEF-28F6-4406-944B-229CA52C4C02}" type="presParOf" srcId="{9B47FFE6-9A70-4B8F-9D72-59C89DC7CEDB}" destId="{261EB552-5E4D-4945-97C5-0B20173DA689}" srcOrd="3" destOrd="0" presId="urn:microsoft.com/office/officeart/2018/2/layout/IconLabelDescriptionList"/>
    <dgm:cxn modelId="{AB8FF7A6-AE34-47D5-A2D2-A2145F0E2DC0}" type="presParOf" srcId="{9B47FFE6-9A70-4B8F-9D72-59C89DC7CEDB}" destId="{56C0E162-E3AC-41D0-86E5-8F94734DAA4D}"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89A3BB-5D44-4B5F-B9DB-186A52D61EB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54A4FFA-28F0-44AA-84F4-FD27DB8D465D}">
      <dgm:prSet/>
      <dgm:spPr/>
      <dgm:t>
        <a:bodyPr/>
        <a:lstStyle/>
        <a:p>
          <a:pPr algn="ctr"/>
          <a:r>
            <a:rPr lang="en-US" dirty="0"/>
            <a:t>Performed exploratory data analysis and determined the training labels</a:t>
          </a:r>
        </a:p>
      </dgm:t>
    </dgm:pt>
    <dgm:pt modelId="{413E42BD-C096-4D5F-9657-DF34908A3876}" type="parTrans" cxnId="{9DA565B2-C2DF-4498-9F90-FAD6C27FB42D}">
      <dgm:prSet/>
      <dgm:spPr/>
      <dgm:t>
        <a:bodyPr/>
        <a:lstStyle/>
        <a:p>
          <a:endParaRPr lang="en-US"/>
        </a:p>
      </dgm:t>
    </dgm:pt>
    <dgm:pt modelId="{5FB6742B-7F4D-4A80-9236-2FADD44613E2}" type="sibTrans" cxnId="{9DA565B2-C2DF-4498-9F90-FAD6C27FB42D}">
      <dgm:prSet/>
      <dgm:spPr/>
      <dgm:t>
        <a:bodyPr/>
        <a:lstStyle/>
        <a:p>
          <a:endParaRPr lang="en-US"/>
        </a:p>
      </dgm:t>
    </dgm:pt>
    <dgm:pt modelId="{F91A8DF0-60D2-48A5-A9BD-DC9D6EBBC9DF}">
      <dgm:prSet/>
      <dgm:spPr/>
      <dgm:t>
        <a:bodyPr/>
        <a:lstStyle/>
        <a:p>
          <a:pPr algn="ctr"/>
          <a:r>
            <a:rPr lang="en-US" dirty="0"/>
            <a:t>Calculated the number of launches at each site, and the number and occurrence of each orbits</a:t>
          </a:r>
        </a:p>
      </dgm:t>
    </dgm:pt>
    <dgm:pt modelId="{FFDBCEC3-ED02-4FF8-87B7-3BF53D285897}" type="parTrans" cxnId="{DDE7F292-22B0-4244-AD0D-FBABF050FF92}">
      <dgm:prSet/>
      <dgm:spPr/>
      <dgm:t>
        <a:bodyPr/>
        <a:lstStyle/>
        <a:p>
          <a:endParaRPr lang="en-US"/>
        </a:p>
      </dgm:t>
    </dgm:pt>
    <dgm:pt modelId="{977B36D5-C522-4753-99D0-269EADC5D7B9}" type="sibTrans" cxnId="{DDE7F292-22B0-4244-AD0D-FBABF050FF92}">
      <dgm:prSet/>
      <dgm:spPr/>
      <dgm:t>
        <a:bodyPr/>
        <a:lstStyle/>
        <a:p>
          <a:endParaRPr lang="en-US"/>
        </a:p>
      </dgm:t>
    </dgm:pt>
    <dgm:pt modelId="{61C0B8B4-425E-408B-B8A0-1F9DC482388E}">
      <dgm:prSet/>
      <dgm:spPr/>
      <dgm:t>
        <a:bodyPr/>
        <a:lstStyle/>
        <a:p>
          <a:pPr algn="ctr"/>
          <a:r>
            <a:rPr lang="en-US" dirty="0"/>
            <a:t>Created landing outcome label from outcome column and exported the results into a csv</a:t>
          </a:r>
        </a:p>
      </dgm:t>
    </dgm:pt>
    <dgm:pt modelId="{8582D579-EEAD-41E3-9B01-EF4585A93F6B}" type="parTrans" cxnId="{5AC498B3-371E-47D3-927F-A29D6A1D0268}">
      <dgm:prSet/>
      <dgm:spPr/>
      <dgm:t>
        <a:bodyPr/>
        <a:lstStyle/>
        <a:p>
          <a:endParaRPr lang="en-US"/>
        </a:p>
      </dgm:t>
    </dgm:pt>
    <dgm:pt modelId="{FD80CEDC-2580-4344-A031-AAEBD8F25D37}" type="sibTrans" cxnId="{5AC498B3-371E-47D3-927F-A29D6A1D0268}">
      <dgm:prSet/>
      <dgm:spPr/>
      <dgm:t>
        <a:bodyPr/>
        <a:lstStyle/>
        <a:p>
          <a:endParaRPr lang="en-US"/>
        </a:p>
      </dgm:t>
    </dgm:pt>
    <dgm:pt modelId="{55E28479-F792-492F-BBDD-7478B17B188B}" type="pres">
      <dgm:prSet presAssocID="{1489A3BB-5D44-4B5F-B9DB-186A52D61EBD}" presName="vert0" presStyleCnt="0">
        <dgm:presLayoutVars>
          <dgm:dir/>
          <dgm:animOne val="branch"/>
          <dgm:animLvl val="lvl"/>
        </dgm:presLayoutVars>
      </dgm:prSet>
      <dgm:spPr/>
    </dgm:pt>
    <dgm:pt modelId="{AB9CDFA2-40D9-46A6-926F-8342C7FDE4D2}" type="pres">
      <dgm:prSet presAssocID="{B54A4FFA-28F0-44AA-84F4-FD27DB8D465D}" presName="thickLine" presStyleLbl="alignNode1" presStyleIdx="0" presStyleCnt="3"/>
      <dgm:spPr/>
    </dgm:pt>
    <dgm:pt modelId="{DE4F0546-0E58-4AD8-9270-0788D82786BD}" type="pres">
      <dgm:prSet presAssocID="{B54A4FFA-28F0-44AA-84F4-FD27DB8D465D}" presName="horz1" presStyleCnt="0"/>
      <dgm:spPr/>
    </dgm:pt>
    <dgm:pt modelId="{B859C04A-20C6-4A0C-A292-14B5B5B04AD4}" type="pres">
      <dgm:prSet presAssocID="{B54A4FFA-28F0-44AA-84F4-FD27DB8D465D}" presName="tx1" presStyleLbl="revTx" presStyleIdx="0" presStyleCnt="3"/>
      <dgm:spPr/>
    </dgm:pt>
    <dgm:pt modelId="{52FD6668-FC03-414D-B530-4D60703538ED}" type="pres">
      <dgm:prSet presAssocID="{B54A4FFA-28F0-44AA-84F4-FD27DB8D465D}" presName="vert1" presStyleCnt="0"/>
      <dgm:spPr/>
    </dgm:pt>
    <dgm:pt modelId="{7E187AC9-8B6D-48E1-8FAA-5F6FB1DF8694}" type="pres">
      <dgm:prSet presAssocID="{F91A8DF0-60D2-48A5-A9BD-DC9D6EBBC9DF}" presName="thickLine" presStyleLbl="alignNode1" presStyleIdx="1" presStyleCnt="3"/>
      <dgm:spPr/>
    </dgm:pt>
    <dgm:pt modelId="{618DD8B0-7653-4443-B62B-15A669BDBCB0}" type="pres">
      <dgm:prSet presAssocID="{F91A8DF0-60D2-48A5-A9BD-DC9D6EBBC9DF}" presName="horz1" presStyleCnt="0"/>
      <dgm:spPr/>
    </dgm:pt>
    <dgm:pt modelId="{B2892EE1-1ED9-465A-B4C5-99074E0BB7B5}" type="pres">
      <dgm:prSet presAssocID="{F91A8DF0-60D2-48A5-A9BD-DC9D6EBBC9DF}" presName="tx1" presStyleLbl="revTx" presStyleIdx="1" presStyleCnt="3"/>
      <dgm:spPr/>
    </dgm:pt>
    <dgm:pt modelId="{D15E2348-3E3D-493C-B188-D9DC7C71CEE1}" type="pres">
      <dgm:prSet presAssocID="{F91A8DF0-60D2-48A5-A9BD-DC9D6EBBC9DF}" presName="vert1" presStyleCnt="0"/>
      <dgm:spPr/>
    </dgm:pt>
    <dgm:pt modelId="{CBE60060-DF3A-4FAC-B3AC-1EB63F27B3BA}" type="pres">
      <dgm:prSet presAssocID="{61C0B8B4-425E-408B-B8A0-1F9DC482388E}" presName="thickLine" presStyleLbl="alignNode1" presStyleIdx="2" presStyleCnt="3"/>
      <dgm:spPr/>
    </dgm:pt>
    <dgm:pt modelId="{0B8A9FF1-E3CB-489C-A16F-F046AA74CC0E}" type="pres">
      <dgm:prSet presAssocID="{61C0B8B4-425E-408B-B8A0-1F9DC482388E}" presName="horz1" presStyleCnt="0"/>
      <dgm:spPr/>
    </dgm:pt>
    <dgm:pt modelId="{77447802-989D-4EF6-8D1B-46BF08FBED2B}" type="pres">
      <dgm:prSet presAssocID="{61C0B8B4-425E-408B-B8A0-1F9DC482388E}" presName="tx1" presStyleLbl="revTx" presStyleIdx="2" presStyleCnt="3"/>
      <dgm:spPr/>
    </dgm:pt>
    <dgm:pt modelId="{4DD2CA95-9370-482F-84D4-93B1C8C5F631}" type="pres">
      <dgm:prSet presAssocID="{61C0B8B4-425E-408B-B8A0-1F9DC482388E}" presName="vert1" presStyleCnt="0"/>
      <dgm:spPr/>
    </dgm:pt>
  </dgm:ptLst>
  <dgm:cxnLst>
    <dgm:cxn modelId="{44E2B73B-E25E-4ADB-AC16-ECFA1D4CA7F6}" type="presOf" srcId="{F91A8DF0-60D2-48A5-A9BD-DC9D6EBBC9DF}" destId="{B2892EE1-1ED9-465A-B4C5-99074E0BB7B5}" srcOrd="0" destOrd="0" presId="urn:microsoft.com/office/officeart/2008/layout/LinedList"/>
    <dgm:cxn modelId="{A9DF3A71-4AF3-4B7C-9AF8-C35D99D2E788}" type="presOf" srcId="{B54A4FFA-28F0-44AA-84F4-FD27DB8D465D}" destId="{B859C04A-20C6-4A0C-A292-14B5B5B04AD4}" srcOrd="0" destOrd="0" presId="urn:microsoft.com/office/officeart/2008/layout/LinedList"/>
    <dgm:cxn modelId="{DDE7F292-22B0-4244-AD0D-FBABF050FF92}" srcId="{1489A3BB-5D44-4B5F-B9DB-186A52D61EBD}" destId="{F91A8DF0-60D2-48A5-A9BD-DC9D6EBBC9DF}" srcOrd="1" destOrd="0" parTransId="{FFDBCEC3-ED02-4FF8-87B7-3BF53D285897}" sibTransId="{977B36D5-C522-4753-99D0-269EADC5D7B9}"/>
    <dgm:cxn modelId="{9DA565B2-C2DF-4498-9F90-FAD6C27FB42D}" srcId="{1489A3BB-5D44-4B5F-B9DB-186A52D61EBD}" destId="{B54A4FFA-28F0-44AA-84F4-FD27DB8D465D}" srcOrd="0" destOrd="0" parTransId="{413E42BD-C096-4D5F-9657-DF34908A3876}" sibTransId="{5FB6742B-7F4D-4A80-9236-2FADD44613E2}"/>
    <dgm:cxn modelId="{5AC498B3-371E-47D3-927F-A29D6A1D0268}" srcId="{1489A3BB-5D44-4B5F-B9DB-186A52D61EBD}" destId="{61C0B8B4-425E-408B-B8A0-1F9DC482388E}" srcOrd="2" destOrd="0" parTransId="{8582D579-EEAD-41E3-9B01-EF4585A93F6B}" sibTransId="{FD80CEDC-2580-4344-A031-AAEBD8F25D37}"/>
    <dgm:cxn modelId="{FD70EFC2-780D-47DC-873C-E6474BC0E6E6}" type="presOf" srcId="{61C0B8B4-425E-408B-B8A0-1F9DC482388E}" destId="{77447802-989D-4EF6-8D1B-46BF08FBED2B}" srcOrd="0" destOrd="0" presId="urn:microsoft.com/office/officeart/2008/layout/LinedList"/>
    <dgm:cxn modelId="{8FFA3BF2-0EA6-4D5C-AF03-CAD1FA6E8C6D}" type="presOf" srcId="{1489A3BB-5D44-4B5F-B9DB-186A52D61EBD}" destId="{55E28479-F792-492F-BBDD-7478B17B188B}" srcOrd="0" destOrd="0" presId="urn:microsoft.com/office/officeart/2008/layout/LinedList"/>
    <dgm:cxn modelId="{13F5E5A2-B9A9-4460-8CE2-1F6855A52CD6}" type="presParOf" srcId="{55E28479-F792-492F-BBDD-7478B17B188B}" destId="{AB9CDFA2-40D9-46A6-926F-8342C7FDE4D2}" srcOrd="0" destOrd="0" presId="urn:microsoft.com/office/officeart/2008/layout/LinedList"/>
    <dgm:cxn modelId="{E80161CF-AC99-494A-B5D4-98E5C5B7DF82}" type="presParOf" srcId="{55E28479-F792-492F-BBDD-7478B17B188B}" destId="{DE4F0546-0E58-4AD8-9270-0788D82786BD}" srcOrd="1" destOrd="0" presId="urn:microsoft.com/office/officeart/2008/layout/LinedList"/>
    <dgm:cxn modelId="{6D2C6A07-50C4-4809-BCB3-0C672E8FD658}" type="presParOf" srcId="{DE4F0546-0E58-4AD8-9270-0788D82786BD}" destId="{B859C04A-20C6-4A0C-A292-14B5B5B04AD4}" srcOrd="0" destOrd="0" presId="urn:microsoft.com/office/officeart/2008/layout/LinedList"/>
    <dgm:cxn modelId="{B63E1585-D439-404F-B3C3-28424E736FA6}" type="presParOf" srcId="{DE4F0546-0E58-4AD8-9270-0788D82786BD}" destId="{52FD6668-FC03-414D-B530-4D60703538ED}" srcOrd="1" destOrd="0" presId="urn:microsoft.com/office/officeart/2008/layout/LinedList"/>
    <dgm:cxn modelId="{417214B3-B992-4402-BD5A-AED97529EE50}" type="presParOf" srcId="{55E28479-F792-492F-BBDD-7478B17B188B}" destId="{7E187AC9-8B6D-48E1-8FAA-5F6FB1DF8694}" srcOrd="2" destOrd="0" presId="urn:microsoft.com/office/officeart/2008/layout/LinedList"/>
    <dgm:cxn modelId="{7E1F07C2-7762-4A98-A124-9C15FEBCC54E}" type="presParOf" srcId="{55E28479-F792-492F-BBDD-7478B17B188B}" destId="{618DD8B0-7653-4443-B62B-15A669BDBCB0}" srcOrd="3" destOrd="0" presId="urn:microsoft.com/office/officeart/2008/layout/LinedList"/>
    <dgm:cxn modelId="{D36FF680-8D46-4408-9598-D3DC73233DC4}" type="presParOf" srcId="{618DD8B0-7653-4443-B62B-15A669BDBCB0}" destId="{B2892EE1-1ED9-465A-B4C5-99074E0BB7B5}" srcOrd="0" destOrd="0" presId="urn:microsoft.com/office/officeart/2008/layout/LinedList"/>
    <dgm:cxn modelId="{569D9710-7E3A-4493-ADC0-9C2B76A4D027}" type="presParOf" srcId="{618DD8B0-7653-4443-B62B-15A669BDBCB0}" destId="{D15E2348-3E3D-493C-B188-D9DC7C71CEE1}" srcOrd="1" destOrd="0" presId="urn:microsoft.com/office/officeart/2008/layout/LinedList"/>
    <dgm:cxn modelId="{13FAED15-F685-4AC1-AD3F-181C60841DEA}" type="presParOf" srcId="{55E28479-F792-492F-BBDD-7478B17B188B}" destId="{CBE60060-DF3A-4FAC-B3AC-1EB63F27B3BA}" srcOrd="4" destOrd="0" presId="urn:microsoft.com/office/officeart/2008/layout/LinedList"/>
    <dgm:cxn modelId="{774E5865-77CD-4465-8C0C-A4AB9A087E4D}" type="presParOf" srcId="{55E28479-F792-492F-BBDD-7478B17B188B}" destId="{0B8A9FF1-E3CB-489C-A16F-F046AA74CC0E}" srcOrd="5" destOrd="0" presId="urn:microsoft.com/office/officeart/2008/layout/LinedList"/>
    <dgm:cxn modelId="{5FE7D308-BF7C-46A9-98CB-AAF8B480C609}" type="presParOf" srcId="{0B8A9FF1-E3CB-489C-A16F-F046AA74CC0E}" destId="{77447802-989D-4EF6-8D1B-46BF08FBED2B}" srcOrd="0" destOrd="0" presId="urn:microsoft.com/office/officeart/2008/layout/LinedList"/>
    <dgm:cxn modelId="{97AA3442-254D-437B-A6C0-E79A7B214F41}" type="presParOf" srcId="{0B8A9FF1-E3CB-489C-A16F-F046AA74CC0E}" destId="{4DD2CA95-9370-482F-84D4-93B1C8C5F6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86CD1-E02C-41E3-BE3F-8FCEB4333040}">
      <dsp:nvSpPr>
        <dsp:cNvPr id="0" name=""/>
        <dsp:cNvSpPr/>
      </dsp:nvSpPr>
      <dsp:spPr>
        <a:xfrm>
          <a:off x="1218" y="70267"/>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9CF6F-F592-4292-BEFC-68D08FD8F37B}">
      <dsp:nvSpPr>
        <dsp:cNvPr id="0" name=""/>
        <dsp:cNvSpPr/>
      </dsp:nvSpPr>
      <dsp:spPr>
        <a:xfrm>
          <a:off x="144803" y="213852"/>
          <a:ext cx="396566" cy="3965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3C14BE-6162-4C7D-838F-DCF5FA40EEA6}">
      <dsp:nvSpPr>
        <dsp:cNvPr id="0" name=""/>
        <dsp:cNvSpPr/>
      </dsp:nvSpPr>
      <dsp:spPr>
        <a:xfrm>
          <a:off x="831469" y="70267"/>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Executive Summary</a:t>
          </a:r>
        </a:p>
      </dsp:txBody>
      <dsp:txXfrm>
        <a:off x="831469" y="70267"/>
        <a:ext cx="1611663" cy="683736"/>
      </dsp:txXfrm>
    </dsp:sp>
    <dsp:sp modelId="{A790585F-02B3-4B97-B1F2-BFCD664E3AF5}">
      <dsp:nvSpPr>
        <dsp:cNvPr id="0" name=""/>
        <dsp:cNvSpPr/>
      </dsp:nvSpPr>
      <dsp:spPr>
        <a:xfrm>
          <a:off x="2723953" y="70267"/>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BA643-04F4-41FD-BB2C-705A7853344F}">
      <dsp:nvSpPr>
        <dsp:cNvPr id="0" name=""/>
        <dsp:cNvSpPr/>
      </dsp:nvSpPr>
      <dsp:spPr>
        <a:xfrm>
          <a:off x="2867537" y="213852"/>
          <a:ext cx="396566" cy="3965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F0928-E7F1-48B9-9E60-8347F4108F5E}">
      <dsp:nvSpPr>
        <dsp:cNvPr id="0" name=""/>
        <dsp:cNvSpPr/>
      </dsp:nvSpPr>
      <dsp:spPr>
        <a:xfrm>
          <a:off x="3554203" y="70267"/>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Introduction</a:t>
          </a:r>
        </a:p>
      </dsp:txBody>
      <dsp:txXfrm>
        <a:off x="3554203" y="70267"/>
        <a:ext cx="1611663" cy="683736"/>
      </dsp:txXfrm>
    </dsp:sp>
    <dsp:sp modelId="{146C0289-998B-42E5-84C8-02C70B295DE8}">
      <dsp:nvSpPr>
        <dsp:cNvPr id="0" name=""/>
        <dsp:cNvSpPr/>
      </dsp:nvSpPr>
      <dsp:spPr>
        <a:xfrm>
          <a:off x="1218" y="1318543"/>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C4CC0F-FAA6-44DD-A598-B77AA994F1EC}">
      <dsp:nvSpPr>
        <dsp:cNvPr id="0" name=""/>
        <dsp:cNvSpPr/>
      </dsp:nvSpPr>
      <dsp:spPr>
        <a:xfrm>
          <a:off x="144803" y="1462128"/>
          <a:ext cx="396566" cy="3965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9B12D-36C5-48D4-A80F-FEC571CE90E8}">
      <dsp:nvSpPr>
        <dsp:cNvPr id="0" name=""/>
        <dsp:cNvSpPr/>
      </dsp:nvSpPr>
      <dsp:spPr>
        <a:xfrm>
          <a:off x="831469" y="1318543"/>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Methodology</a:t>
          </a:r>
        </a:p>
      </dsp:txBody>
      <dsp:txXfrm>
        <a:off x="831469" y="1318543"/>
        <a:ext cx="1611663" cy="683736"/>
      </dsp:txXfrm>
    </dsp:sp>
    <dsp:sp modelId="{D07E17CB-F9B2-482B-9908-052993EFFA24}">
      <dsp:nvSpPr>
        <dsp:cNvPr id="0" name=""/>
        <dsp:cNvSpPr/>
      </dsp:nvSpPr>
      <dsp:spPr>
        <a:xfrm>
          <a:off x="2723953" y="1318543"/>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C1697C-A272-4FC3-9CE1-AA9A6A730040}">
      <dsp:nvSpPr>
        <dsp:cNvPr id="0" name=""/>
        <dsp:cNvSpPr/>
      </dsp:nvSpPr>
      <dsp:spPr>
        <a:xfrm>
          <a:off x="2867537" y="1462128"/>
          <a:ext cx="396566" cy="3965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CE19F2-FC40-4F74-890D-D11A4B76FC57}">
      <dsp:nvSpPr>
        <dsp:cNvPr id="0" name=""/>
        <dsp:cNvSpPr/>
      </dsp:nvSpPr>
      <dsp:spPr>
        <a:xfrm>
          <a:off x="3554203" y="1318543"/>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Results</a:t>
          </a:r>
        </a:p>
      </dsp:txBody>
      <dsp:txXfrm>
        <a:off x="3554203" y="1318543"/>
        <a:ext cx="1611663" cy="683736"/>
      </dsp:txXfrm>
    </dsp:sp>
    <dsp:sp modelId="{399D51C7-834D-4215-8F74-F543B25C03B7}">
      <dsp:nvSpPr>
        <dsp:cNvPr id="0" name=""/>
        <dsp:cNvSpPr/>
      </dsp:nvSpPr>
      <dsp:spPr>
        <a:xfrm>
          <a:off x="1218" y="2566820"/>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DEFDEF-4F0C-4830-86C3-07E725091EA6}">
      <dsp:nvSpPr>
        <dsp:cNvPr id="0" name=""/>
        <dsp:cNvSpPr/>
      </dsp:nvSpPr>
      <dsp:spPr>
        <a:xfrm>
          <a:off x="144803" y="2710404"/>
          <a:ext cx="396566" cy="3965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B59507-3543-4DBD-8DC3-AA5E4A75ED17}">
      <dsp:nvSpPr>
        <dsp:cNvPr id="0" name=""/>
        <dsp:cNvSpPr/>
      </dsp:nvSpPr>
      <dsp:spPr>
        <a:xfrm>
          <a:off x="831469" y="2566820"/>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Conclusion</a:t>
          </a:r>
        </a:p>
      </dsp:txBody>
      <dsp:txXfrm>
        <a:off x="831469" y="2566820"/>
        <a:ext cx="1611663" cy="683736"/>
      </dsp:txXfrm>
    </dsp:sp>
    <dsp:sp modelId="{BC461C62-181D-4357-BFD6-AF72BD71D729}">
      <dsp:nvSpPr>
        <dsp:cNvPr id="0" name=""/>
        <dsp:cNvSpPr/>
      </dsp:nvSpPr>
      <dsp:spPr>
        <a:xfrm>
          <a:off x="2723953" y="2566820"/>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87121-B286-4281-9ECB-CBE5E68013C1}">
      <dsp:nvSpPr>
        <dsp:cNvPr id="0" name=""/>
        <dsp:cNvSpPr/>
      </dsp:nvSpPr>
      <dsp:spPr>
        <a:xfrm>
          <a:off x="2867537" y="2710404"/>
          <a:ext cx="396566" cy="3965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C2AE1D-8520-41DC-964B-A3794AD7EFB8}">
      <dsp:nvSpPr>
        <dsp:cNvPr id="0" name=""/>
        <dsp:cNvSpPr/>
      </dsp:nvSpPr>
      <dsp:spPr>
        <a:xfrm>
          <a:off x="3554203" y="2566820"/>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Appendix</a:t>
          </a:r>
        </a:p>
      </dsp:txBody>
      <dsp:txXfrm>
        <a:off x="3554203" y="2566820"/>
        <a:ext cx="1611663" cy="683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815CF-1B64-458D-A733-4DE02FB10BB4}">
      <dsp:nvSpPr>
        <dsp:cNvPr id="0" name=""/>
        <dsp:cNvSpPr/>
      </dsp:nvSpPr>
      <dsp:spPr>
        <a:xfrm>
          <a:off x="1677" y="147486"/>
          <a:ext cx="1358437" cy="135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38B2F-5887-4FA4-8C70-6F1CC63D2FAF}">
      <dsp:nvSpPr>
        <dsp:cNvPr id="0" name=""/>
        <dsp:cNvSpPr/>
      </dsp:nvSpPr>
      <dsp:spPr>
        <a:xfrm>
          <a:off x="1677" y="1719516"/>
          <a:ext cx="3881250" cy="58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Summary of methodologies</a:t>
          </a:r>
        </a:p>
      </dsp:txBody>
      <dsp:txXfrm>
        <a:off x="1677" y="1719516"/>
        <a:ext cx="3881250" cy="582187"/>
      </dsp:txXfrm>
    </dsp:sp>
    <dsp:sp modelId="{EEE8E3E5-B304-460E-8FED-8A82AD1758A2}">
      <dsp:nvSpPr>
        <dsp:cNvPr id="0" name=""/>
        <dsp:cNvSpPr/>
      </dsp:nvSpPr>
      <dsp:spPr>
        <a:xfrm>
          <a:off x="1677" y="2401049"/>
          <a:ext cx="3881250" cy="271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Data collection</a:t>
          </a:r>
        </a:p>
        <a:p>
          <a:pPr marL="0" lvl="0" indent="0" algn="l" defTabSz="755650">
            <a:lnSpc>
              <a:spcPct val="100000"/>
            </a:lnSpc>
            <a:spcBef>
              <a:spcPct val="0"/>
            </a:spcBef>
            <a:spcAft>
              <a:spcPct val="35000"/>
            </a:spcAft>
            <a:buNone/>
          </a:pPr>
          <a:r>
            <a:rPr lang="en-US" sz="1700" kern="1200"/>
            <a:t>Data wrangling</a:t>
          </a:r>
        </a:p>
        <a:p>
          <a:pPr marL="0" lvl="0" indent="0" algn="l" defTabSz="755650">
            <a:lnSpc>
              <a:spcPct val="100000"/>
            </a:lnSpc>
            <a:spcBef>
              <a:spcPct val="0"/>
            </a:spcBef>
            <a:spcAft>
              <a:spcPct val="35000"/>
            </a:spcAft>
            <a:buNone/>
          </a:pPr>
          <a:r>
            <a:rPr lang="en-US" sz="1700" kern="1200"/>
            <a:t>Exploratory Data Analysis with SQL</a:t>
          </a:r>
        </a:p>
        <a:p>
          <a:pPr marL="0" lvl="0" indent="0" algn="l" defTabSz="755650">
            <a:lnSpc>
              <a:spcPct val="100000"/>
            </a:lnSpc>
            <a:spcBef>
              <a:spcPct val="0"/>
            </a:spcBef>
            <a:spcAft>
              <a:spcPct val="35000"/>
            </a:spcAft>
            <a:buNone/>
          </a:pPr>
          <a:r>
            <a:rPr lang="en-US" sz="1700" kern="1200"/>
            <a:t>Exploratory Data Analysis with Data Visualization</a:t>
          </a:r>
        </a:p>
        <a:p>
          <a:pPr marL="0" lvl="0" indent="0" algn="l" defTabSz="755650">
            <a:lnSpc>
              <a:spcPct val="100000"/>
            </a:lnSpc>
            <a:spcBef>
              <a:spcPct val="0"/>
            </a:spcBef>
            <a:spcAft>
              <a:spcPct val="35000"/>
            </a:spcAft>
            <a:buNone/>
          </a:pPr>
          <a:r>
            <a:rPr lang="en-US" sz="1700" kern="1200"/>
            <a:t>Building an interactive map with Folium</a:t>
          </a:r>
        </a:p>
        <a:p>
          <a:pPr marL="0" lvl="0" indent="0" algn="l" defTabSz="755650">
            <a:lnSpc>
              <a:spcPct val="100000"/>
            </a:lnSpc>
            <a:spcBef>
              <a:spcPct val="0"/>
            </a:spcBef>
            <a:spcAft>
              <a:spcPct val="35000"/>
            </a:spcAft>
            <a:buNone/>
          </a:pPr>
          <a:r>
            <a:rPr lang="en-US" sz="1700" kern="1200"/>
            <a:t>Building a Dashboard with Plotly Dash</a:t>
          </a:r>
        </a:p>
        <a:p>
          <a:pPr marL="0" lvl="0" indent="0" algn="l" defTabSz="755650">
            <a:lnSpc>
              <a:spcPct val="100000"/>
            </a:lnSpc>
            <a:spcBef>
              <a:spcPct val="0"/>
            </a:spcBef>
            <a:spcAft>
              <a:spcPct val="35000"/>
            </a:spcAft>
            <a:buNone/>
          </a:pPr>
          <a:r>
            <a:rPr lang="en-US" sz="1700" kern="1200"/>
            <a:t>Predictive Analysis (Classification)</a:t>
          </a:r>
        </a:p>
      </dsp:txBody>
      <dsp:txXfrm>
        <a:off x="1677" y="2401049"/>
        <a:ext cx="3881250" cy="2713703"/>
      </dsp:txXfrm>
    </dsp:sp>
    <dsp:sp modelId="{1B8C121C-F807-4E57-8CE9-8B71AF6F49E4}">
      <dsp:nvSpPr>
        <dsp:cNvPr id="0" name=""/>
        <dsp:cNvSpPr/>
      </dsp:nvSpPr>
      <dsp:spPr>
        <a:xfrm>
          <a:off x="4562146" y="147486"/>
          <a:ext cx="1358437" cy="135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29BE4-B62C-4F12-8F02-7815281E8076}">
      <dsp:nvSpPr>
        <dsp:cNvPr id="0" name=""/>
        <dsp:cNvSpPr/>
      </dsp:nvSpPr>
      <dsp:spPr>
        <a:xfrm>
          <a:off x="4562146" y="1719516"/>
          <a:ext cx="3881250" cy="58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Summary of all results</a:t>
          </a:r>
        </a:p>
      </dsp:txBody>
      <dsp:txXfrm>
        <a:off x="4562146" y="1719516"/>
        <a:ext cx="3881250" cy="582187"/>
      </dsp:txXfrm>
    </dsp:sp>
    <dsp:sp modelId="{8E3AA714-AE1B-4641-8D86-CD526EEB725F}">
      <dsp:nvSpPr>
        <dsp:cNvPr id="0" name=""/>
        <dsp:cNvSpPr/>
      </dsp:nvSpPr>
      <dsp:spPr>
        <a:xfrm>
          <a:off x="4562146" y="2401049"/>
          <a:ext cx="3881250" cy="271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Exploratory Data Analysis results</a:t>
          </a:r>
        </a:p>
        <a:p>
          <a:pPr marL="0" lvl="0" indent="0" algn="l" defTabSz="755650">
            <a:lnSpc>
              <a:spcPct val="100000"/>
            </a:lnSpc>
            <a:spcBef>
              <a:spcPct val="0"/>
            </a:spcBef>
            <a:spcAft>
              <a:spcPct val="35000"/>
            </a:spcAft>
            <a:buNone/>
          </a:pPr>
          <a:r>
            <a:rPr lang="en-US" sz="1700" kern="1200"/>
            <a:t>Interactive analytics demo in screenshots</a:t>
          </a:r>
        </a:p>
        <a:p>
          <a:pPr marL="0" lvl="0" indent="0" algn="l" defTabSz="755650">
            <a:lnSpc>
              <a:spcPct val="100000"/>
            </a:lnSpc>
            <a:spcBef>
              <a:spcPct val="0"/>
            </a:spcBef>
            <a:spcAft>
              <a:spcPct val="35000"/>
            </a:spcAft>
            <a:buNone/>
          </a:pPr>
          <a:r>
            <a:rPr lang="en-US" sz="1700" kern="1200"/>
            <a:t>Predictive analysis results</a:t>
          </a:r>
        </a:p>
      </dsp:txBody>
      <dsp:txXfrm>
        <a:off x="4562146" y="2401049"/>
        <a:ext cx="3881250" cy="27137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0DFC6-431B-425A-A883-21687DCDD97E}">
      <dsp:nvSpPr>
        <dsp:cNvPr id="0" name=""/>
        <dsp:cNvSpPr/>
      </dsp:nvSpPr>
      <dsp:spPr>
        <a:xfrm>
          <a:off x="944979" y="400918"/>
          <a:ext cx="1097085" cy="1097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742119-E33D-4A60-93E0-E21CC8F5484B}">
      <dsp:nvSpPr>
        <dsp:cNvPr id="0" name=""/>
        <dsp:cNvSpPr/>
      </dsp:nvSpPr>
      <dsp:spPr>
        <a:xfrm>
          <a:off x="4545" y="1670304"/>
          <a:ext cx="3134531" cy="1528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dirty="0"/>
            <a:t>The data collection process entailed utilizing a blend of API requests from SpaceX's REST API and web scraping from a table within SpaceX's Wikipedia page. Employing both methods was necessary to acquire comprehensive launch information for a more thorough analysis. </a:t>
          </a:r>
          <a:endParaRPr lang="en-US" sz="1400" kern="1200" dirty="0"/>
        </a:p>
      </dsp:txBody>
      <dsp:txXfrm>
        <a:off x="4545" y="1670304"/>
        <a:ext cx="3134531" cy="1528083"/>
      </dsp:txXfrm>
    </dsp:sp>
    <dsp:sp modelId="{BB44C546-494D-4382-BAB3-6EC344F31B69}">
      <dsp:nvSpPr>
        <dsp:cNvPr id="0" name=""/>
        <dsp:cNvSpPr/>
      </dsp:nvSpPr>
      <dsp:spPr>
        <a:xfrm>
          <a:off x="4952" y="3230190"/>
          <a:ext cx="3134531" cy="742609"/>
        </a:xfrm>
        <a:prstGeom prst="rect">
          <a:avLst/>
        </a:prstGeom>
        <a:noFill/>
        <a:ln>
          <a:noFill/>
        </a:ln>
        <a:effectLst/>
      </dsp:spPr>
      <dsp:style>
        <a:lnRef idx="0">
          <a:scrgbClr r="0" g="0" b="0"/>
        </a:lnRef>
        <a:fillRef idx="0">
          <a:scrgbClr r="0" g="0" b="0"/>
        </a:fillRef>
        <a:effectRef idx="0">
          <a:scrgbClr r="0" g="0" b="0"/>
        </a:effectRef>
        <a:fontRef idx="minor"/>
      </dsp:style>
    </dsp:sp>
    <dsp:sp modelId="{91222266-FA19-4EA6-A8A1-FEAE93F5A6DC}">
      <dsp:nvSpPr>
        <dsp:cNvPr id="0" name=""/>
        <dsp:cNvSpPr/>
      </dsp:nvSpPr>
      <dsp:spPr>
        <a:xfrm>
          <a:off x="4372055" y="400918"/>
          <a:ext cx="1097085" cy="1097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55AF1-7729-4D53-BA57-BDE1EBE332E4}">
      <dsp:nvSpPr>
        <dsp:cNvPr id="0" name=""/>
        <dsp:cNvSpPr/>
      </dsp:nvSpPr>
      <dsp:spPr>
        <a:xfrm>
          <a:off x="3690534" y="1630207"/>
          <a:ext cx="3134531" cy="1528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Data Columns are obtained by using SpaceX REST API:</a:t>
          </a:r>
        </a:p>
      </dsp:txBody>
      <dsp:txXfrm>
        <a:off x="3690534" y="1630207"/>
        <a:ext cx="3134531" cy="1528083"/>
      </dsp:txXfrm>
    </dsp:sp>
    <dsp:sp modelId="{5A0E9D31-50E0-4B4F-AC8E-B2DE8A70FC75}">
      <dsp:nvSpPr>
        <dsp:cNvPr id="0" name=""/>
        <dsp:cNvSpPr/>
      </dsp:nvSpPr>
      <dsp:spPr>
        <a:xfrm>
          <a:off x="3688026" y="2108211"/>
          <a:ext cx="3139546" cy="74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F</a:t>
          </a:r>
          <a:r>
            <a:rPr lang="en-US" sz="1100" kern="1200" dirty="0"/>
            <a:t>lightNumber, Data, BoosterVersion, PayloadMass, Orbit, LaunchSite, Outcome, Flights, GridFins, Reused, Legs, LandingPad, Block, ReusedCount, Serial, Longitude, Latitude</a:t>
          </a:r>
        </a:p>
      </dsp:txBody>
      <dsp:txXfrm>
        <a:off x="3688026" y="2108211"/>
        <a:ext cx="3139546" cy="742609"/>
      </dsp:txXfrm>
    </dsp:sp>
    <dsp:sp modelId="{A10AEE01-58A5-48EE-852F-BE443AAEACAF}">
      <dsp:nvSpPr>
        <dsp:cNvPr id="0" name=""/>
        <dsp:cNvSpPr/>
      </dsp:nvSpPr>
      <dsp:spPr>
        <a:xfrm>
          <a:off x="7943660" y="383014"/>
          <a:ext cx="1097085" cy="1097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5C8A7-1AAA-4E13-B7E8-6624131C9956}">
      <dsp:nvSpPr>
        <dsp:cNvPr id="0" name=""/>
        <dsp:cNvSpPr/>
      </dsp:nvSpPr>
      <dsp:spPr>
        <a:xfrm>
          <a:off x="7238040" y="1602946"/>
          <a:ext cx="3134531" cy="1528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t>Data Columns are obtained by using Wikipedia Web Scraping:</a:t>
          </a:r>
          <a:endParaRPr lang="en-US" sz="1400" b="1" kern="1200" dirty="0"/>
        </a:p>
      </dsp:txBody>
      <dsp:txXfrm>
        <a:off x="7238040" y="1602946"/>
        <a:ext cx="3134531" cy="1528083"/>
      </dsp:txXfrm>
    </dsp:sp>
    <dsp:sp modelId="{56C0E162-E3AC-41D0-86E5-8F94734DAA4D}">
      <dsp:nvSpPr>
        <dsp:cNvPr id="0" name=""/>
        <dsp:cNvSpPr/>
      </dsp:nvSpPr>
      <dsp:spPr>
        <a:xfrm>
          <a:off x="7251393" y="2090500"/>
          <a:ext cx="3134531" cy="74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Flight No., Launch sire, Payload, PatloadMass, Orbit, Customer, Launch outcome, Version Booster, Booster 	landing, Date, Time</a:t>
          </a:r>
        </a:p>
      </dsp:txBody>
      <dsp:txXfrm>
        <a:off x="7251393" y="2090500"/>
        <a:ext cx="3134531" cy="742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CDFA2-40D9-46A6-926F-8342C7FDE4D2}">
      <dsp:nvSpPr>
        <dsp:cNvPr id="0" name=""/>
        <dsp:cNvSpPr/>
      </dsp:nvSpPr>
      <dsp:spPr>
        <a:xfrm>
          <a:off x="0" y="2101"/>
          <a:ext cx="41527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9C04A-20C6-4A0C-A292-14B5B5B04AD4}">
      <dsp:nvSpPr>
        <dsp:cNvPr id="0" name=""/>
        <dsp:cNvSpPr/>
      </dsp:nvSpPr>
      <dsp:spPr>
        <a:xfrm>
          <a:off x="0" y="2101"/>
          <a:ext cx="4152774" cy="1433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Performed exploratory data analysis and determined the training labels</a:t>
          </a:r>
        </a:p>
      </dsp:txBody>
      <dsp:txXfrm>
        <a:off x="0" y="2101"/>
        <a:ext cx="4152774" cy="1433087"/>
      </dsp:txXfrm>
    </dsp:sp>
    <dsp:sp modelId="{7E187AC9-8B6D-48E1-8FAA-5F6FB1DF8694}">
      <dsp:nvSpPr>
        <dsp:cNvPr id="0" name=""/>
        <dsp:cNvSpPr/>
      </dsp:nvSpPr>
      <dsp:spPr>
        <a:xfrm>
          <a:off x="0" y="1435188"/>
          <a:ext cx="41527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892EE1-1ED9-465A-B4C5-99074E0BB7B5}">
      <dsp:nvSpPr>
        <dsp:cNvPr id="0" name=""/>
        <dsp:cNvSpPr/>
      </dsp:nvSpPr>
      <dsp:spPr>
        <a:xfrm>
          <a:off x="0" y="1435188"/>
          <a:ext cx="4152774" cy="1433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Calculated the number of launches at each site, and the number and occurrence of each orbits</a:t>
          </a:r>
        </a:p>
      </dsp:txBody>
      <dsp:txXfrm>
        <a:off x="0" y="1435188"/>
        <a:ext cx="4152774" cy="1433087"/>
      </dsp:txXfrm>
    </dsp:sp>
    <dsp:sp modelId="{CBE60060-DF3A-4FAC-B3AC-1EB63F27B3BA}">
      <dsp:nvSpPr>
        <dsp:cNvPr id="0" name=""/>
        <dsp:cNvSpPr/>
      </dsp:nvSpPr>
      <dsp:spPr>
        <a:xfrm>
          <a:off x="0" y="2868275"/>
          <a:ext cx="41527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447802-989D-4EF6-8D1B-46BF08FBED2B}">
      <dsp:nvSpPr>
        <dsp:cNvPr id="0" name=""/>
        <dsp:cNvSpPr/>
      </dsp:nvSpPr>
      <dsp:spPr>
        <a:xfrm>
          <a:off x="0" y="2868275"/>
          <a:ext cx="4152774" cy="1433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Created landing outcome label from outcome column and exported the results into a csv</a:t>
          </a:r>
        </a:p>
      </dsp:txBody>
      <dsp:txXfrm>
        <a:off x="0" y="2868275"/>
        <a:ext cx="4152774" cy="143308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03605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DavidZacher02/Data-Science-Capstone-Project/blob/main/labs-jupyter-spacex-Data%20wrangling.ipynb" TargetMode="External"/><Relationship Id="rId3" Type="http://schemas.openxmlformats.org/officeDocument/2006/relationships/diagramLayout" Target="../diagrams/layout4.xml"/><Relationship Id="rId7" Type="http://schemas.openxmlformats.org/officeDocument/2006/relationships/image" Target="../media/image28.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hyperlink" Target="https://github.com/DavidZacher02/Data-Science-Capstone-Project/blob/main/jupyter-labs-eda-dataviz.ipynb.jupyterlite.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avidZacher02/Data-Science-Capstone-Project/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avidZacher02/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avidZacher02/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David Zacher</a:t>
            </a:r>
          </a:p>
          <a:p>
            <a:r>
              <a:rPr lang="en-US" dirty="0">
                <a:solidFill>
                  <a:schemeClr val="bg2"/>
                </a:solidFill>
                <a:latin typeface="Abadi" panose="020B0604020104020204" pitchFamily="34" charset="0"/>
                <a:ea typeface="SF Pro" pitchFamily="2" charset="0"/>
                <a:cs typeface="SF Pro" pitchFamily="2" charset="0"/>
              </a:rPr>
              <a:t>2/25/2024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Data Wrangling</a:t>
            </a:r>
          </a:p>
        </p:txBody>
      </p:sp>
      <p:graphicFrame>
        <p:nvGraphicFramePr>
          <p:cNvPr id="23" name="Content Placeholder 4">
            <a:extLst>
              <a:ext uri="{FF2B5EF4-FFF2-40B4-BE49-F238E27FC236}">
                <a16:creationId xmlns:a16="http://schemas.microsoft.com/office/drawing/2014/main" id="{8F3AEC6B-00B2-DAB0-C8D1-64B22299374D}"/>
              </a:ext>
            </a:extLst>
          </p:cNvPr>
          <p:cNvGraphicFramePr>
            <a:graphicFrameLocks noGrp="1"/>
          </p:cNvGraphicFramePr>
          <p:nvPr>
            <p:ph idx="4294967295"/>
            <p:extLst>
              <p:ext uri="{D42A27DB-BD31-4B8C-83A1-F6EECF244321}">
                <p14:modId xmlns:p14="http://schemas.microsoft.com/office/powerpoint/2010/main" val="3059584802"/>
              </p:ext>
            </p:extLst>
          </p:nvPr>
        </p:nvGraphicFramePr>
        <p:xfrm>
          <a:off x="838200" y="1825625"/>
          <a:ext cx="4152774" cy="4303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5385D5A-D0BD-C097-9490-D9F4065CF40B}"/>
              </a:ext>
            </a:extLst>
          </p:cNvPr>
          <p:cNvPicPr>
            <a:picLocks noChangeAspect="1"/>
          </p:cNvPicPr>
          <p:nvPr/>
        </p:nvPicPr>
        <p:blipFill rotWithShape="1">
          <a:blip r:embed="rId7"/>
          <a:srcRect r="2" b="3903"/>
          <a:stretch/>
        </p:blipFill>
        <p:spPr>
          <a:xfrm>
            <a:off x="5525450" y="187541"/>
            <a:ext cx="6170299" cy="4224808"/>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10</a:t>
            </a:fld>
            <a:endParaRPr lang="en-US" sz="120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8A65783F-70A1-1E50-E70B-C648B763ED3F}"/>
              </a:ext>
            </a:extLst>
          </p:cNvPr>
          <p:cNvSpPr txBox="1"/>
          <p:nvPr/>
        </p:nvSpPr>
        <p:spPr>
          <a:xfrm>
            <a:off x="7849643" y="3850962"/>
            <a:ext cx="2056357" cy="369332"/>
          </a:xfrm>
          <a:prstGeom prst="rect">
            <a:avLst/>
          </a:prstGeom>
          <a:noFill/>
        </p:spPr>
        <p:txBody>
          <a:bodyPr wrap="square" rtlCol="0">
            <a:spAutoFit/>
          </a:bodyPr>
          <a:lstStyle/>
          <a:p>
            <a:r>
              <a:rPr lang="en-US" sz="1400" dirty="0">
                <a:hlinkClick r:id="rId8"/>
              </a:rPr>
              <a:t>GitHub: Data</a:t>
            </a:r>
            <a:r>
              <a:rPr lang="en-US" dirty="0">
                <a:hlinkClick r:id="rId8"/>
              </a:rPr>
              <a:t> </a:t>
            </a:r>
            <a:r>
              <a:rPr lang="en-US" sz="1400" dirty="0">
                <a:hlinkClick r:id="rId8"/>
              </a:rPr>
              <a:t>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EDA with Data Visualization</a:t>
            </a: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1800"/>
              <a:t>We investigated the data by creating visual representation of various relationships, including the correlation between flight number and launch site, payload and launch site, success rate across different orbit types, flight number, and orbit types, as well as the annual trend in launch success rates. </a:t>
            </a:r>
          </a:p>
        </p:txBody>
      </p:sp>
      <p:pic>
        <p:nvPicPr>
          <p:cNvPr id="23" name="Picture 22">
            <a:extLst>
              <a:ext uri="{FF2B5EF4-FFF2-40B4-BE49-F238E27FC236}">
                <a16:creationId xmlns:a16="http://schemas.microsoft.com/office/drawing/2014/main" id="{69FF362E-7315-382A-86F8-98EE17D5B8AF}"/>
              </a:ext>
            </a:extLst>
          </p:cNvPr>
          <p:cNvPicPr>
            <a:picLocks noChangeAspect="1"/>
          </p:cNvPicPr>
          <p:nvPr/>
        </p:nvPicPr>
        <p:blipFill>
          <a:blip r:embed="rId2"/>
          <a:stretch>
            <a:fillRect/>
          </a:stretch>
        </p:blipFill>
        <p:spPr>
          <a:xfrm>
            <a:off x="1050884" y="2729397"/>
            <a:ext cx="4495307" cy="3483864"/>
          </a:xfrm>
          <a:prstGeom prst="rect">
            <a:avLst/>
          </a:prstGeom>
        </p:spPr>
      </p:pic>
      <p:pic>
        <p:nvPicPr>
          <p:cNvPr id="21" name="Picture 20">
            <a:extLst>
              <a:ext uri="{FF2B5EF4-FFF2-40B4-BE49-F238E27FC236}">
                <a16:creationId xmlns:a16="http://schemas.microsoft.com/office/drawing/2014/main" id="{F00565EB-1A84-BAE2-DA89-8F6E68B0EF96}"/>
              </a:ext>
            </a:extLst>
          </p:cNvPr>
          <p:cNvPicPr>
            <a:picLocks noChangeAspect="1"/>
          </p:cNvPicPr>
          <p:nvPr/>
        </p:nvPicPr>
        <p:blipFill>
          <a:blip r:embed="rId3"/>
          <a:stretch>
            <a:fillRect/>
          </a:stretch>
        </p:blipFill>
        <p:spPr>
          <a:xfrm>
            <a:off x="6637746" y="2729397"/>
            <a:ext cx="4645152" cy="3483864"/>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11</a:t>
            </a:fld>
            <a:endParaRPr lang="en-US" sz="1200">
              <a:solidFill>
                <a:schemeClr val="tx1">
                  <a:lumMod val="50000"/>
                  <a:lumOff val="50000"/>
                </a:schemeClr>
              </a:solidFill>
              <a:latin typeface="+mn-lt"/>
            </a:endParaRPr>
          </a:p>
        </p:txBody>
      </p:sp>
      <p:sp>
        <p:nvSpPr>
          <p:cNvPr id="24" name="TextBox 23">
            <a:extLst>
              <a:ext uri="{FF2B5EF4-FFF2-40B4-BE49-F238E27FC236}">
                <a16:creationId xmlns:a16="http://schemas.microsoft.com/office/drawing/2014/main" id="{866A6917-E3E5-34CC-4594-70925078F84B}"/>
              </a:ext>
            </a:extLst>
          </p:cNvPr>
          <p:cNvSpPr txBox="1"/>
          <p:nvPr/>
        </p:nvSpPr>
        <p:spPr>
          <a:xfrm>
            <a:off x="4783954" y="6409241"/>
            <a:ext cx="2708369" cy="307777"/>
          </a:xfrm>
          <a:prstGeom prst="rect">
            <a:avLst/>
          </a:prstGeom>
          <a:noFill/>
        </p:spPr>
        <p:txBody>
          <a:bodyPr wrap="square" rtlCol="0">
            <a:spAutoFit/>
          </a:bodyPr>
          <a:lstStyle/>
          <a:p>
            <a:r>
              <a:rPr lang="en-US" sz="1400" dirty="0">
                <a:hlinkClick r:id="rId4"/>
              </a:rPr>
              <a:t>GitHub: Data Visualization</a:t>
            </a:r>
            <a:endParaRPr lang="en-US" sz="14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094105"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EDA with SQL</a:t>
            </a:r>
          </a:p>
        </p:txBody>
      </p:sp>
      <p:pic>
        <p:nvPicPr>
          <p:cNvPr id="9" name="Graphic 8" descr="Database">
            <a:extLst>
              <a:ext uri="{FF2B5EF4-FFF2-40B4-BE49-F238E27FC236}">
                <a16:creationId xmlns:a16="http://schemas.microsoft.com/office/drawing/2014/main" id="{ADECB0CE-E700-1086-E723-4DEA1A4BE1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0574" y="2421682"/>
            <a:ext cx="4977578" cy="3639289"/>
          </a:xfrm>
          <a:prstGeom prst="rect">
            <a:avLst/>
          </a:prstGeom>
        </p:spPr>
        <p:txBody>
          <a:bodyPr vert="horz" lIns="91440" tIns="45720" rIns="91440" bIns="45720" rtlCol="0" anchor="ctr">
            <a:normAutofit/>
          </a:bodyPr>
          <a:lstStyle/>
          <a:p>
            <a:pPr>
              <a:spcBef>
                <a:spcPts val="1400"/>
              </a:spcBef>
            </a:pPr>
            <a:r>
              <a:rPr lang="en-US" sz="1500" dirty="0">
                <a:solidFill>
                  <a:schemeClr val="tx2"/>
                </a:solidFill>
              </a:rPr>
              <a:t>We loaded the SpaceX dataset into a PostgreSQL database without leaving the jupyter notebook</a:t>
            </a:r>
          </a:p>
          <a:p>
            <a:r>
              <a:rPr lang="en-US" sz="1500" dirty="0">
                <a:solidFill>
                  <a:schemeClr val="tx2"/>
                </a:solidFill>
              </a:rPr>
              <a:t>We applied EDA with SQL to get insight from the data. We wrote queries to find out for instance:</a:t>
            </a:r>
          </a:p>
          <a:p>
            <a:pPr marL="457200" lvl="1"/>
            <a:r>
              <a:rPr lang="en-US" sz="1500" dirty="0">
                <a:solidFill>
                  <a:schemeClr val="tx2"/>
                </a:solidFill>
              </a:rPr>
              <a:t>- The names of unique launch sites in the launch missions</a:t>
            </a:r>
          </a:p>
          <a:p>
            <a:pPr marL="457200" lvl="1"/>
            <a:r>
              <a:rPr lang="en-US" sz="1500" dirty="0">
                <a:solidFill>
                  <a:schemeClr val="tx2"/>
                </a:solidFill>
              </a:rPr>
              <a:t>- The total payload mass carried by boosters launched by NASA (CRS)</a:t>
            </a:r>
          </a:p>
          <a:p>
            <a:pPr marL="457200" lvl="1"/>
            <a:r>
              <a:rPr lang="en-US" sz="1500" dirty="0">
                <a:solidFill>
                  <a:schemeClr val="tx2"/>
                </a:solidFill>
              </a:rPr>
              <a:t>- The average payload mass carried by booster version F9 v1.1</a:t>
            </a:r>
          </a:p>
          <a:p>
            <a:pPr marL="457200" lvl="1"/>
            <a:r>
              <a:rPr lang="en-US" sz="1500" dirty="0">
                <a:solidFill>
                  <a:schemeClr val="tx2"/>
                </a:solidFill>
              </a:rPr>
              <a:t>- The total number of successful and failure mission outcomes</a:t>
            </a:r>
          </a:p>
          <a:p>
            <a:pPr marL="457200" lvl="1"/>
            <a:r>
              <a:rPr lang="en-US" sz="1500" dirty="0">
                <a:solidFill>
                  <a:schemeClr val="tx2"/>
                </a:solidFill>
              </a:rPr>
              <a:t>- The failed landing outcome in drone ship, their booster version, and   launch site names</a:t>
            </a:r>
          </a:p>
          <a:p>
            <a:endParaRPr lang="en-US" sz="1500" dirty="0">
              <a:solidFill>
                <a:schemeClr val="tx2"/>
              </a:solidFill>
            </a:endParaRPr>
          </a:p>
          <a:p>
            <a:endParaRPr lang="en-US" sz="1500" dirty="0">
              <a:solidFill>
                <a:schemeClr val="tx2"/>
              </a:solidFill>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41249" y="539578"/>
            <a:ext cx="5981278" cy="1684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409568"/>
            <a:ext cx="5981278" cy="3690551"/>
          </a:xfrm>
          <a:prstGeom prst="rect">
            <a:avLst/>
          </a:prstGeom>
        </p:spPr>
        <p:txBody>
          <a:bodyPr vert="horz" lIns="91440" tIns="45720" rIns="91440" bIns="45720" rtlCol="0">
            <a:normAutofit/>
          </a:bodyPr>
          <a:lstStyle/>
          <a:p>
            <a:pPr>
              <a:spcBef>
                <a:spcPts val="1400"/>
              </a:spcBef>
            </a:pPr>
            <a:r>
              <a:rPr lang="en-US" sz="1700" dirty="0"/>
              <a:t>We marked all launch sites, and added map objects such as markers, circles, lines to mark the success of failure of launches for each site on the folium map.</a:t>
            </a:r>
          </a:p>
          <a:p>
            <a:pPr>
              <a:spcBef>
                <a:spcPts val="1400"/>
              </a:spcBef>
            </a:pPr>
            <a:r>
              <a:rPr lang="en-US" sz="1700" dirty="0"/>
              <a:t>We assigned the feature launch outcomes, failure or success, to class 0 and 1. 0 for being a failure, and 1 for success.</a:t>
            </a:r>
          </a:p>
          <a:p>
            <a:r>
              <a:rPr lang="en-US" sz="1700" dirty="0"/>
              <a:t>Using the color-labeled marker clusters, we identified which launch sites have relatively high success rate.</a:t>
            </a:r>
          </a:p>
          <a:p>
            <a:r>
              <a:rPr lang="en-US" sz="1700" dirty="0"/>
              <a:t>We then calculated the distance between a launch site to its proximities. We answered some questions for instance:</a:t>
            </a:r>
          </a:p>
          <a:p>
            <a:pPr marL="228600" lvl="1" indent="0">
              <a:buNone/>
            </a:pPr>
            <a:r>
              <a:rPr lang="en-US" sz="1700" dirty="0"/>
              <a:t>	</a:t>
            </a:r>
            <a:r>
              <a:rPr lang="en-US" sz="1400" dirty="0"/>
              <a:t>- Are the launch sites near railways, highways or coastlines?</a:t>
            </a:r>
          </a:p>
          <a:p>
            <a:pPr marL="228600" lvl="1" indent="0">
              <a:buNone/>
            </a:pPr>
            <a:r>
              <a:rPr lang="en-US" sz="1400" dirty="0"/>
              <a:t>	- Do launch sites keep certain distance away from cities?</a:t>
            </a:r>
          </a:p>
          <a:p>
            <a:endParaRPr lang="en-US" sz="1700" dirty="0"/>
          </a:p>
        </p:txBody>
      </p:sp>
      <p:pic>
        <p:nvPicPr>
          <p:cNvPr id="10" name="Picture 9">
            <a:extLst>
              <a:ext uri="{FF2B5EF4-FFF2-40B4-BE49-F238E27FC236}">
                <a16:creationId xmlns:a16="http://schemas.microsoft.com/office/drawing/2014/main" id="{74DFC215-E9EF-BC0F-3602-45F2330E96BD}"/>
              </a:ext>
            </a:extLst>
          </p:cNvPr>
          <p:cNvPicPr>
            <a:picLocks noChangeAspect="1"/>
          </p:cNvPicPr>
          <p:nvPr/>
        </p:nvPicPr>
        <p:blipFill>
          <a:blip r:embed="rId2"/>
          <a:stretch>
            <a:fillRect/>
          </a:stretch>
        </p:blipFill>
        <p:spPr>
          <a:xfrm>
            <a:off x="7187524" y="270125"/>
            <a:ext cx="4810874" cy="2429491"/>
          </a:xfrm>
          <a:prstGeom prst="rect">
            <a:avLst/>
          </a:prstGeom>
        </p:spPr>
      </p:pic>
      <p:pic>
        <p:nvPicPr>
          <p:cNvPr id="13" name="Picture 12">
            <a:extLst>
              <a:ext uri="{FF2B5EF4-FFF2-40B4-BE49-F238E27FC236}">
                <a16:creationId xmlns:a16="http://schemas.microsoft.com/office/drawing/2014/main" id="{603AC2FF-3BB1-6C61-B13D-F792B2101EA4}"/>
              </a:ext>
            </a:extLst>
          </p:cNvPr>
          <p:cNvPicPr>
            <a:picLocks noChangeAspect="1"/>
          </p:cNvPicPr>
          <p:nvPr/>
        </p:nvPicPr>
        <p:blipFill>
          <a:blip r:embed="rId3"/>
          <a:stretch>
            <a:fillRect/>
          </a:stretch>
        </p:blipFill>
        <p:spPr>
          <a:xfrm>
            <a:off x="7187519" y="3189780"/>
            <a:ext cx="4810874" cy="2682061"/>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certain sites</a:t>
            </a:r>
          </a:p>
          <a:p>
            <a:r>
              <a:rPr lang="en-US" sz="2200" dirty="0"/>
              <a:t>Plotted scatter graph showing the relationship with Outcome and Payload Mass(kg)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94782995-A036-FDC8-22AF-F16822FEB337}"/>
              </a:ext>
            </a:extLst>
          </p:cNvPr>
          <p:cNvSpPr txBox="1"/>
          <p:nvPr/>
        </p:nvSpPr>
        <p:spPr>
          <a:xfrm>
            <a:off x="5052768" y="5998158"/>
            <a:ext cx="1950085" cy="369332"/>
          </a:xfrm>
          <a:prstGeom prst="rect">
            <a:avLst/>
          </a:prstGeom>
          <a:noFill/>
        </p:spPr>
        <p:txBody>
          <a:bodyPr wrap="square" rtlCol="0">
            <a:spAutoFit/>
          </a:bodyPr>
          <a:lstStyle/>
          <a:p>
            <a:r>
              <a:rPr lang="en-US" dirty="0">
                <a:hlinkClick r:id="rId3"/>
              </a:rPr>
              <a:t>Git Hub: Dash App</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4F99093-FB6D-43E0-AA45-FA744653E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E8B83EF-4FB2-4C16-B94A-73A8FBCD1E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3" name="Group 62">
            <a:extLst>
              <a:ext uri="{FF2B5EF4-FFF2-40B4-BE49-F238E27FC236}">
                <a16:creationId xmlns:a16="http://schemas.microsoft.com/office/drawing/2014/main" id="{65CE4779-ABAB-448C-B806-A60E8F835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2" name="Freeform: Shape 21">
              <a:extLst>
                <a:ext uri="{FF2B5EF4-FFF2-40B4-BE49-F238E27FC236}">
                  <a16:creationId xmlns:a16="http://schemas.microsoft.com/office/drawing/2014/main" id="{284E8940-EE47-4A50-B7D3-F4BF68524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9BA40340-BD4D-49C0-8BC6-61AF7391F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D79A4281-F939-4206-9B6F-8DDD2FDAA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6" name="Freeform: Shape 65">
              <a:extLst>
                <a:ext uri="{FF2B5EF4-FFF2-40B4-BE49-F238E27FC236}">
                  <a16:creationId xmlns:a16="http://schemas.microsoft.com/office/drawing/2014/main" id="{38774401-76BE-487C-8645-DC90C833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itle 1">
            <a:extLst>
              <a:ext uri="{FF2B5EF4-FFF2-40B4-BE49-F238E27FC236}">
                <a16:creationId xmlns:a16="http://schemas.microsoft.com/office/drawing/2014/main" id="{FC857EDD-A3A7-434D-B8D5-401E872498DA}"/>
              </a:ext>
            </a:extLst>
          </p:cNvPr>
          <p:cNvSpPr txBox="1">
            <a:spLocks/>
          </p:cNvSpPr>
          <p:nvPr/>
        </p:nvSpPr>
        <p:spPr>
          <a:xfrm>
            <a:off x="804672" y="802955"/>
            <a:ext cx="4133690"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b="1" dirty="0">
                <a:solidFill>
                  <a:srgbClr val="0948CB"/>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4672" y="2421682"/>
            <a:ext cx="4133360" cy="3639289"/>
          </a:xfrm>
          <a:prstGeom prst="rect">
            <a:avLst/>
          </a:prstGeom>
        </p:spPr>
        <p:txBody>
          <a:bodyPr vert="horz" lIns="91440" tIns="45720" rIns="91440" bIns="45720" rtlCol="0" anchor="ctr">
            <a:normAutofit/>
          </a:bodyPr>
          <a:lstStyle/>
          <a:p>
            <a:pPr>
              <a:spcBef>
                <a:spcPts val="1400"/>
              </a:spcBef>
            </a:pPr>
            <a:r>
              <a:rPr lang="en-US" sz="1800">
                <a:solidFill>
                  <a:schemeClr val="tx2"/>
                </a:solidFill>
              </a:rPr>
              <a:t>We loaded the data using NumPy and pandas, transformed the data, split our data into training and testing.</a:t>
            </a:r>
          </a:p>
          <a:p>
            <a:pPr>
              <a:spcBef>
                <a:spcPts val="1400"/>
              </a:spcBef>
            </a:pPr>
            <a:r>
              <a:rPr lang="en-US" sz="1800">
                <a:solidFill>
                  <a:schemeClr val="tx2"/>
                </a:solidFill>
              </a:rPr>
              <a:t>We built different machine learning models and tune different hyperparameters using GridSearchCV.</a:t>
            </a:r>
          </a:p>
          <a:p>
            <a:pPr>
              <a:spcBef>
                <a:spcPts val="1400"/>
              </a:spcBef>
            </a:pPr>
            <a:r>
              <a:rPr lang="en-US" sz="1800">
                <a:solidFill>
                  <a:schemeClr val="tx2"/>
                </a:solidFill>
              </a:rPr>
              <a:t>We used accuracy as the metric for our model, improved the model using feature engineering and algorithm tuning.</a:t>
            </a:r>
          </a:p>
          <a:p>
            <a:pPr>
              <a:spcBef>
                <a:spcPts val="1400"/>
              </a:spcBef>
            </a:pPr>
            <a:r>
              <a:rPr lang="en-US" sz="1800">
                <a:solidFill>
                  <a:schemeClr val="tx2"/>
                </a:solidFill>
              </a:rPr>
              <a:t>We found the best performing classification model.</a:t>
            </a:r>
          </a:p>
        </p:txBody>
      </p:sp>
      <p:pic>
        <p:nvPicPr>
          <p:cNvPr id="8" name="Picture 7" descr="A diagram of different colored squares&#10;&#10;Description automatically generated">
            <a:extLst>
              <a:ext uri="{FF2B5EF4-FFF2-40B4-BE49-F238E27FC236}">
                <a16:creationId xmlns:a16="http://schemas.microsoft.com/office/drawing/2014/main" id="{34A1A79C-B01F-EC6B-C015-EA27108EA990}"/>
              </a:ext>
            </a:extLst>
          </p:cNvPr>
          <p:cNvPicPr>
            <a:picLocks noChangeAspect="1"/>
          </p:cNvPicPr>
          <p:nvPr/>
        </p:nvPicPr>
        <p:blipFill>
          <a:blip r:embed="rId2"/>
          <a:stretch>
            <a:fillRect/>
          </a:stretch>
        </p:blipFill>
        <p:spPr>
          <a:xfrm>
            <a:off x="5430082" y="672353"/>
            <a:ext cx="3086383" cy="2731449"/>
          </a:xfrm>
          <a:prstGeom prst="rect">
            <a:avLst/>
          </a:prstGeom>
        </p:spPr>
      </p:pic>
      <p:pic>
        <p:nvPicPr>
          <p:cNvPr id="12" name="Picture 11" descr="A diagram of different colored squares&#10;&#10;Description automatically generated">
            <a:extLst>
              <a:ext uri="{FF2B5EF4-FFF2-40B4-BE49-F238E27FC236}">
                <a16:creationId xmlns:a16="http://schemas.microsoft.com/office/drawing/2014/main" id="{E22EE9D6-3E6D-E814-70B9-24660F42F0DF}"/>
              </a:ext>
            </a:extLst>
          </p:cNvPr>
          <p:cNvPicPr>
            <a:picLocks noChangeAspect="1"/>
          </p:cNvPicPr>
          <p:nvPr/>
        </p:nvPicPr>
        <p:blipFill>
          <a:blip r:embed="rId3"/>
          <a:stretch>
            <a:fillRect/>
          </a:stretch>
        </p:blipFill>
        <p:spPr>
          <a:xfrm>
            <a:off x="8601131" y="767529"/>
            <a:ext cx="3110647" cy="2636273"/>
          </a:xfrm>
          <a:prstGeom prst="rect">
            <a:avLst/>
          </a:prstGeom>
        </p:spPr>
      </p:pic>
      <p:pic>
        <p:nvPicPr>
          <p:cNvPr id="10" name="Picture 9" descr="A diagram of a graph&#10;&#10;Description automatically generated with medium confidence">
            <a:extLst>
              <a:ext uri="{FF2B5EF4-FFF2-40B4-BE49-F238E27FC236}">
                <a16:creationId xmlns:a16="http://schemas.microsoft.com/office/drawing/2014/main" id="{4F3A2D91-79D1-DEA2-CAA4-A7A95E06D0AD}"/>
              </a:ext>
            </a:extLst>
          </p:cNvPr>
          <p:cNvPicPr>
            <a:picLocks noChangeAspect="1"/>
          </p:cNvPicPr>
          <p:nvPr/>
        </p:nvPicPr>
        <p:blipFill>
          <a:blip r:embed="rId4"/>
          <a:stretch>
            <a:fillRect/>
          </a:stretch>
        </p:blipFill>
        <p:spPr>
          <a:xfrm>
            <a:off x="5417949" y="3488375"/>
            <a:ext cx="3110647" cy="2636273"/>
          </a:xfrm>
          <a:prstGeom prst="rect">
            <a:avLst/>
          </a:prstGeom>
        </p:spPr>
      </p:pic>
      <p:pic>
        <p:nvPicPr>
          <p:cNvPr id="6" name="Picture 5" descr="A graph of different colored squares&#10;&#10;Description automatically generated">
            <a:extLst>
              <a:ext uri="{FF2B5EF4-FFF2-40B4-BE49-F238E27FC236}">
                <a16:creationId xmlns:a16="http://schemas.microsoft.com/office/drawing/2014/main" id="{E628973B-B20B-3716-FC57-2FCAE0F0BE1D}"/>
              </a:ext>
            </a:extLst>
          </p:cNvPr>
          <p:cNvPicPr>
            <a:picLocks noChangeAspect="1"/>
          </p:cNvPicPr>
          <p:nvPr/>
        </p:nvPicPr>
        <p:blipFill>
          <a:blip r:embed="rId5"/>
          <a:stretch>
            <a:fillRect/>
          </a:stretch>
        </p:blipFill>
        <p:spPr>
          <a:xfrm>
            <a:off x="8601129" y="3488376"/>
            <a:ext cx="3110647" cy="2449634"/>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dirty="0">
              <a:solidFill>
                <a:schemeClr val="tx1">
                  <a:tint val="75000"/>
                </a:schemeClr>
              </a:solidFill>
              <a:latin typeface="+mn-lt"/>
            </a:endParaRPr>
          </a:p>
        </p:txBody>
      </p:sp>
      <p:sp>
        <p:nvSpPr>
          <p:cNvPr id="13" name="TextBox 12">
            <a:extLst>
              <a:ext uri="{FF2B5EF4-FFF2-40B4-BE49-F238E27FC236}">
                <a16:creationId xmlns:a16="http://schemas.microsoft.com/office/drawing/2014/main" id="{7684925C-E01A-911F-5CD6-59AAFB9F6AEB}"/>
              </a:ext>
            </a:extLst>
          </p:cNvPr>
          <p:cNvSpPr txBox="1"/>
          <p:nvPr/>
        </p:nvSpPr>
        <p:spPr>
          <a:xfrm>
            <a:off x="5929868" y="303021"/>
            <a:ext cx="2230244" cy="369332"/>
          </a:xfrm>
          <a:prstGeom prst="rect">
            <a:avLst/>
          </a:prstGeom>
          <a:noFill/>
        </p:spPr>
        <p:txBody>
          <a:bodyPr wrap="square" rtlCol="0">
            <a:spAutoFit/>
          </a:bodyPr>
          <a:lstStyle/>
          <a:p>
            <a:r>
              <a:rPr lang="en-US" dirty="0"/>
              <a:t>Logistic Regression</a:t>
            </a:r>
          </a:p>
        </p:txBody>
      </p:sp>
      <p:sp>
        <p:nvSpPr>
          <p:cNvPr id="14" name="TextBox 13">
            <a:extLst>
              <a:ext uri="{FF2B5EF4-FFF2-40B4-BE49-F238E27FC236}">
                <a16:creationId xmlns:a16="http://schemas.microsoft.com/office/drawing/2014/main" id="{09AA34B1-D06E-E3C2-D408-B0A4D29A996D}"/>
              </a:ext>
            </a:extLst>
          </p:cNvPr>
          <p:cNvSpPr txBox="1"/>
          <p:nvPr/>
        </p:nvSpPr>
        <p:spPr>
          <a:xfrm>
            <a:off x="9811523" y="313623"/>
            <a:ext cx="689858" cy="369332"/>
          </a:xfrm>
          <a:prstGeom prst="rect">
            <a:avLst/>
          </a:prstGeom>
          <a:noFill/>
        </p:spPr>
        <p:txBody>
          <a:bodyPr wrap="square" rtlCol="0">
            <a:spAutoFit/>
          </a:bodyPr>
          <a:lstStyle/>
          <a:p>
            <a:r>
              <a:rPr lang="en-US" dirty="0"/>
              <a:t>SVC</a:t>
            </a:r>
          </a:p>
        </p:txBody>
      </p:sp>
      <p:sp>
        <p:nvSpPr>
          <p:cNvPr id="15" name="TextBox 14">
            <a:extLst>
              <a:ext uri="{FF2B5EF4-FFF2-40B4-BE49-F238E27FC236}">
                <a16:creationId xmlns:a16="http://schemas.microsoft.com/office/drawing/2014/main" id="{A9C0D7E7-BE33-9B59-5905-27724C42A3AB}"/>
              </a:ext>
            </a:extLst>
          </p:cNvPr>
          <p:cNvSpPr txBox="1"/>
          <p:nvPr/>
        </p:nvSpPr>
        <p:spPr>
          <a:xfrm>
            <a:off x="5841842" y="6120779"/>
            <a:ext cx="2406295" cy="369332"/>
          </a:xfrm>
          <a:prstGeom prst="rect">
            <a:avLst/>
          </a:prstGeom>
          <a:noFill/>
        </p:spPr>
        <p:txBody>
          <a:bodyPr wrap="square" rtlCol="0">
            <a:spAutoFit/>
          </a:bodyPr>
          <a:lstStyle/>
          <a:p>
            <a:r>
              <a:rPr lang="en-US" dirty="0"/>
              <a:t>Decision Tree Classifier</a:t>
            </a:r>
          </a:p>
        </p:txBody>
      </p:sp>
      <p:sp>
        <p:nvSpPr>
          <p:cNvPr id="16" name="TextBox 15">
            <a:extLst>
              <a:ext uri="{FF2B5EF4-FFF2-40B4-BE49-F238E27FC236}">
                <a16:creationId xmlns:a16="http://schemas.microsoft.com/office/drawing/2014/main" id="{33606B19-8A25-B78B-D4A9-F5CAAA96CF7D}"/>
              </a:ext>
            </a:extLst>
          </p:cNvPr>
          <p:cNvSpPr txBox="1"/>
          <p:nvPr/>
        </p:nvSpPr>
        <p:spPr>
          <a:xfrm>
            <a:off x="9204682" y="6120779"/>
            <a:ext cx="2230244" cy="369332"/>
          </a:xfrm>
          <a:prstGeom prst="rect">
            <a:avLst/>
          </a:prstGeom>
          <a:noFill/>
        </p:spPr>
        <p:txBody>
          <a:bodyPr wrap="square" rtlCol="0">
            <a:spAutoFit/>
          </a:bodyPr>
          <a:lstStyle/>
          <a:p>
            <a:r>
              <a:rPr lang="en-US" dirty="0"/>
              <a:t>K Nearest Neighbor</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white background with black text&#10;&#10;Description automatically generated">
            <a:extLst>
              <a:ext uri="{FF2B5EF4-FFF2-40B4-BE49-F238E27FC236}">
                <a16:creationId xmlns:a16="http://schemas.microsoft.com/office/drawing/2014/main" id="{70E55F36-CF30-5F9A-C073-A8B3C3C3B455}"/>
              </a:ext>
            </a:extLst>
          </p:cNvPr>
          <p:cNvPicPr>
            <a:picLocks noChangeAspect="1"/>
          </p:cNvPicPr>
          <p:nvPr/>
        </p:nvPicPr>
        <p:blipFill>
          <a:blip r:embed="rId3"/>
          <a:stretch>
            <a:fillRect/>
          </a:stretch>
        </p:blipFill>
        <p:spPr>
          <a:xfrm>
            <a:off x="0" y="2780585"/>
            <a:ext cx="12192000" cy="2399489"/>
          </a:xfrm>
          <a:prstGeom prst="rect">
            <a:avLst/>
          </a:prstGeom>
        </p:spPr>
      </p:pic>
      <p:sp>
        <p:nvSpPr>
          <p:cNvPr id="9" name="TextBox 8">
            <a:extLst>
              <a:ext uri="{FF2B5EF4-FFF2-40B4-BE49-F238E27FC236}">
                <a16:creationId xmlns:a16="http://schemas.microsoft.com/office/drawing/2014/main" id="{54FAD714-F993-659C-BC54-17979665B2A3}"/>
              </a:ext>
            </a:extLst>
          </p:cNvPr>
          <p:cNvSpPr txBox="1"/>
          <p:nvPr/>
        </p:nvSpPr>
        <p:spPr>
          <a:xfrm>
            <a:off x="770011" y="1347215"/>
            <a:ext cx="9866613"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Here we can see that as time progresses and the flight numbers increase, the successful launch rates increase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4834" y="1285345"/>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that on launch site VAFB-SLC, there are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black text&#10;&#10;Description automatically generated">
            <a:extLst>
              <a:ext uri="{FF2B5EF4-FFF2-40B4-BE49-F238E27FC236}">
                <a16:creationId xmlns:a16="http://schemas.microsoft.com/office/drawing/2014/main" id="{68E3642D-A8B3-55A4-A2BF-A45C4B814315}"/>
              </a:ext>
            </a:extLst>
          </p:cNvPr>
          <p:cNvPicPr>
            <a:picLocks noChangeAspect="1"/>
          </p:cNvPicPr>
          <p:nvPr/>
        </p:nvPicPr>
        <p:blipFill>
          <a:blip r:embed="rId3"/>
          <a:stretch>
            <a:fillRect/>
          </a:stretch>
        </p:blipFill>
        <p:spPr>
          <a:xfrm>
            <a:off x="0" y="3333281"/>
            <a:ext cx="12192000" cy="236302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graphicFrame>
        <p:nvGraphicFramePr>
          <p:cNvPr id="21" name="Content Placeholder 2">
            <a:extLst>
              <a:ext uri="{FF2B5EF4-FFF2-40B4-BE49-F238E27FC236}">
                <a16:creationId xmlns:a16="http://schemas.microsoft.com/office/drawing/2014/main" id="{8F18F1C0-A1FD-D783-9213-3704764B4269}"/>
              </a:ext>
            </a:extLst>
          </p:cNvPr>
          <p:cNvGraphicFramePr/>
          <p:nvPr/>
        </p:nvGraphicFramePr>
        <p:xfrm>
          <a:off x="958697" y="2113240"/>
          <a:ext cx="5167086" cy="332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dirty="0">
                <a:solidFill>
                  <a:srgbClr val="0948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p:cNvSpPr>
          <p:nvPr/>
        </p:nvSpPr>
        <p:spPr>
          <a:xfrm>
            <a:off x="8586987" y="5796661"/>
            <a:ext cx="2627394" cy="384683"/>
          </a:xfrm>
          <a:prstGeom prst="rect">
            <a:avLst/>
          </a:prstGeom>
        </p:spPr>
        <p:txBody>
          <a:bodyPr/>
          <a:lstStyle/>
          <a:p>
            <a:pPr defTabSz="868680">
              <a:spcAft>
                <a:spcPts val="600"/>
              </a:spcAft>
            </a:pPr>
            <a:fld id="{5075537C-CA84-1446-933C-8E9D027F9201}" type="slidenum">
              <a:rPr lang="en-US" sz="1710" kern="1200">
                <a:solidFill>
                  <a:schemeClr val="tx1"/>
                </a:solidFill>
                <a:latin typeface="+mn-lt"/>
                <a:ea typeface="+mn-ea"/>
                <a:cs typeface="+mn-cs"/>
              </a:rPr>
              <a:pPr defTabSz="868680">
                <a:spcAft>
                  <a:spcPts val="600"/>
                </a:spcAft>
              </a:pPr>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p:cNvSpPr>
          <p:nvPr/>
        </p:nvSpPr>
        <p:spPr>
          <a:xfrm>
            <a:off x="977619" y="2019678"/>
            <a:ext cx="3766236" cy="3650680"/>
          </a:xfrm>
          <a:prstGeom prst="rect">
            <a:avLst/>
          </a:prstGeom>
        </p:spPr>
        <p:txBody>
          <a:bodyPr>
            <a:normAutofit/>
          </a:bodyPr>
          <a:lstStyle/>
          <a:p>
            <a:pPr defTabSz="868680">
              <a:spcBef>
                <a:spcPts val="1330"/>
              </a:spcBef>
            </a:pPr>
            <a:r>
              <a:rPr lang="en-US" sz="2090" kern="1200">
                <a:solidFill>
                  <a:schemeClr val="accent3">
                    <a:lumMod val="25000"/>
                  </a:schemeClr>
                </a:solidFill>
                <a:latin typeface="Abadi" panose="020B0604020104020204" pitchFamily="34" charset="0"/>
                <a:ea typeface="+mn-ea"/>
                <a:cs typeface="+mn-cs"/>
              </a:rPr>
              <a:t>From the plot we can that ES-L1, GEO, HEO, and SSO had the most success rate</a:t>
            </a:r>
            <a:endParaRPr lang="en-US" sz="2200">
              <a:solidFill>
                <a:schemeClr val="accent3">
                  <a:lumMod val="25000"/>
                </a:schemeClr>
              </a:solidFill>
              <a:latin typeface="Abadi" panose="020B0604020104020204" pitchFamily="34" charset="0"/>
            </a:endParaRPr>
          </a:p>
        </p:txBody>
      </p:sp>
      <p:pic>
        <p:nvPicPr>
          <p:cNvPr id="6" name="Picture 5" descr="A graph of different colored bars&#10;&#10;Description automatically generated">
            <a:extLst>
              <a:ext uri="{FF2B5EF4-FFF2-40B4-BE49-F238E27FC236}">
                <a16:creationId xmlns:a16="http://schemas.microsoft.com/office/drawing/2014/main" id="{B5B8DAAD-16CE-75A2-42CB-8E9999A4D82D}"/>
              </a:ext>
            </a:extLst>
          </p:cNvPr>
          <p:cNvPicPr>
            <a:picLocks noChangeAspect="1"/>
          </p:cNvPicPr>
          <p:nvPr/>
        </p:nvPicPr>
        <p:blipFill>
          <a:blip r:embed="rId2"/>
          <a:stretch>
            <a:fillRect/>
          </a:stretch>
        </p:blipFill>
        <p:spPr>
          <a:xfrm>
            <a:off x="6136511" y="1828800"/>
            <a:ext cx="4035928" cy="296180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dirty="0">
                <a:solidFill>
                  <a:srgbClr val="0948CB"/>
                </a:solidFill>
                <a:latin typeface="Abadi" panose="020B0604020104020204" pitchFamily="34" charset="0"/>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1600" dirty="0"/>
              <a:t>Here we can see that for LEO orbit, the success rate for this is based on the number of flights; while on the other hand, there seems to be no relationship with the GTO orbit and flight numbers. VLEO seems to succeed with more flights.</a:t>
            </a:r>
          </a:p>
          <a:p>
            <a:pPr algn="ctr">
              <a:spcBef>
                <a:spcPts val="1400"/>
              </a:spcBef>
            </a:pPr>
            <a:endParaRPr lang="en-US" sz="1600" dirty="0"/>
          </a:p>
        </p:txBody>
      </p:sp>
      <p:pic>
        <p:nvPicPr>
          <p:cNvPr id="6" name="Picture 5" descr="A group of orange and blue dots&#10;&#10;Description automatically generated">
            <a:extLst>
              <a:ext uri="{FF2B5EF4-FFF2-40B4-BE49-F238E27FC236}">
                <a16:creationId xmlns:a16="http://schemas.microsoft.com/office/drawing/2014/main" id="{E3583299-FC86-CC0C-219E-202CCED076B4}"/>
              </a:ext>
            </a:extLst>
          </p:cNvPr>
          <p:cNvPicPr>
            <a:picLocks noChangeAspect="1"/>
          </p:cNvPicPr>
          <p:nvPr/>
        </p:nvPicPr>
        <p:blipFill>
          <a:blip r:embed="rId2"/>
          <a:stretch>
            <a:fillRect/>
          </a:stretch>
        </p:blipFill>
        <p:spPr>
          <a:xfrm>
            <a:off x="0" y="3182471"/>
            <a:ext cx="12165042" cy="219764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dirty="0">
                <a:solidFill>
                  <a:srgbClr val="0948CB"/>
                </a:solidFill>
                <a:latin typeface="Abadi" panose="020B0604020104020204" pitchFamily="34" charset="0"/>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8184" y="1459907"/>
            <a:ext cx="10175630" cy="767904"/>
          </a:xfrm>
          <a:prstGeom prst="rect">
            <a:avLst/>
          </a:prstGeom>
        </p:spPr>
        <p:txBody>
          <a:bodyPr vert="horz" lIns="91440" tIns="45720" rIns="91440" bIns="45720" rtlCol="0" anchor="ctr">
            <a:normAutofit/>
          </a:bodyPr>
          <a:lstStyle/>
          <a:p>
            <a:pPr algn="ctr"/>
            <a:r>
              <a:rPr lang="en-US" sz="1300" b="0" i="0">
                <a:effectLst/>
              </a:rPr>
              <a:t>With heavy payloads the successful landing or positive landing rate are more for Polar, LEO and ISS.</a:t>
            </a:r>
          </a:p>
          <a:p>
            <a:pPr algn="ctr"/>
            <a:r>
              <a:rPr lang="en-US" sz="1300" b="0" i="0">
                <a:effectLst/>
              </a:rPr>
              <a:t>However, for GTO we cannot distinguish this well as both positive landing rate and negative landing(unsuccessful mission) are both there here.</a:t>
            </a:r>
          </a:p>
        </p:txBody>
      </p:sp>
      <p:pic>
        <p:nvPicPr>
          <p:cNvPr id="6" name="Picture 5" descr="A white background with many dots&#10;&#10;Description automatically generated with medium confidence">
            <a:extLst>
              <a:ext uri="{FF2B5EF4-FFF2-40B4-BE49-F238E27FC236}">
                <a16:creationId xmlns:a16="http://schemas.microsoft.com/office/drawing/2014/main" id="{CCA37DCA-DFFE-F242-6485-9BA4A2DAAEEF}"/>
              </a:ext>
            </a:extLst>
          </p:cNvPr>
          <p:cNvPicPr>
            <a:picLocks noChangeAspect="1"/>
          </p:cNvPicPr>
          <p:nvPr/>
        </p:nvPicPr>
        <p:blipFill>
          <a:blip r:embed="rId2"/>
          <a:stretch>
            <a:fillRect/>
          </a:stretch>
        </p:blipFill>
        <p:spPr>
          <a:xfrm>
            <a:off x="40341" y="2913530"/>
            <a:ext cx="12148611" cy="255623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sz="1900" dirty="0"/>
              <a:t>Here we see that after 2013, the success rate kept increasing</a:t>
            </a:r>
          </a:p>
        </p:txBody>
      </p:sp>
      <p:pic>
        <p:nvPicPr>
          <p:cNvPr id="6" name="Picture 5">
            <a:extLst>
              <a:ext uri="{FF2B5EF4-FFF2-40B4-BE49-F238E27FC236}">
                <a16:creationId xmlns:a16="http://schemas.microsoft.com/office/drawing/2014/main" id="{49556406-4495-F4E9-D43C-462C46A15396}"/>
              </a:ext>
            </a:extLst>
          </p:cNvPr>
          <p:cNvPicPr>
            <a:picLocks noChangeAspect="1"/>
          </p:cNvPicPr>
          <p:nvPr/>
        </p:nvPicPr>
        <p:blipFill>
          <a:blip r:embed="rId2"/>
          <a:stretch>
            <a:fillRect/>
          </a:stretch>
        </p:blipFill>
        <p:spPr>
          <a:xfrm>
            <a:off x="3449293" y="2405149"/>
            <a:ext cx="5287315" cy="389939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dirty="0">
                <a:solidFill>
                  <a:srgbClr val="0948CB"/>
                </a:solidFill>
                <a:latin typeface="Abadi" panose="020B0604020104020204" pitchFamily="34" charset="0"/>
                <a:ea typeface="+mj-ea"/>
                <a:cs typeface="+mj-cs"/>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8556024" y="5801443"/>
            <a:ext cx="2594736" cy="379901"/>
          </a:xfrm>
          <a:prstGeom prst="rect">
            <a:avLst/>
          </a:prstGeom>
        </p:spPr>
        <p:txBody>
          <a:bodyPr/>
          <a:lstStyle/>
          <a:p>
            <a:pPr defTabSz="859536">
              <a:spcAft>
                <a:spcPts val="600"/>
              </a:spcAft>
            </a:pPr>
            <a:fld id="{5075537C-CA84-1446-933C-8E9D027F9201}" type="slidenum">
              <a:rPr lang="en-US" sz="1692" kern="1200">
                <a:solidFill>
                  <a:schemeClr val="tx1"/>
                </a:solidFill>
                <a:latin typeface="+mn-lt"/>
                <a:ea typeface="+mn-ea"/>
                <a:cs typeface="+mn-cs"/>
              </a:rPr>
              <a:pPr defTabSz="859536">
                <a:spcAft>
                  <a:spcPts val="600"/>
                </a:spcAft>
              </a:pPr>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041240" y="1828800"/>
            <a:ext cx="9218149" cy="4115840"/>
          </a:xfrm>
          <a:prstGeom prst="rect">
            <a:avLst/>
          </a:prstGeom>
        </p:spPr>
        <p:txBody>
          <a:bodyPr>
            <a:normAutofit/>
          </a:bodyPr>
          <a:lstStyle/>
          <a:p>
            <a:pPr defTabSz="859536">
              <a:spcBef>
                <a:spcPts val="1316"/>
              </a:spcBef>
            </a:pPr>
            <a:r>
              <a:rPr lang="en-US" sz="2068" kern="1200" dirty="0">
                <a:solidFill>
                  <a:schemeClr val="accent3">
                    <a:lumMod val="25000"/>
                  </a:schemeClr>
                </a:solidFill>
                <a:latin typeface="Abadi" panose="020B0604020104020204" pitchFamily="34" charset="0"/>
                <a:ea typeface="+mn-ea"/>
                <a:cs typeface="+mn-cs"/>
              </a:rPr>
              <a:t>We used the key word DISTINCT to show only unique launch sites from the SpaceX data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1E53152-BE15-9E19-3C42-418722790E59}"/>
              </a:ext>
            </a:extLst>
          </p:cNvPr>
          <p:cNvPicPr>
            <a:picLocks noChangeAspect="1"/>
          </p:cNvPicPr>
          <p:nvPr/>
        </p:nvPicPr>
        <p:blipFill>
          <a:blip r:embed="rId2"/>
          <a:stretch>
            <a:fillRect/>
          </a:stretch>
        </p:blipFill>
        <p:spPr>
          <a:xfrm>
            <a:off x="3638146" y="2467526"/>
            <a:ext cx="4505378" cy="28383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wanted to find the launch sites that started with “CCA” using the LIKE function</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FFD1D93-FD01-B304-D566-E62CE88E693C}"/>
              </a:ext>
            </a:extLst>
          </p:cNvPr>
          <p:cNvPicPr>
            <a:picLocks noChangeAspect="1"/>
          </p:cNvPicPr>
          <p:nvPr/>
        </p:nvPicPr>
        <p:blipFill>
          <a:blip r:embed="rId3"/>
          <a:stretch>
            <a:fillRect/>
          </a:stretch>
        </p:blipFill>
        <p:spPr>
          <a:xfrm>
            <a:off x="2618272" y="2891661"/>
            <a:ext cx="7897327" cy="341042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0" name="Picture 9">
            <a:extLst>
              <a:ext uri="{FF2B5EF4-FFF2-40B4-BE49-F238E27FC236}">
                <a16:creationId xmlns:a16="http://schemas.microsoft.com/office/drawing/2014/main" id="{EB961F43-4448-46BE-5996-5E8A23131405}"/>
              </a:ext>
            </a:extLst>
          </p:cNvPr>
          <p:cNvPicPr>
            <a:picLocks noChangeAspect="1"/>
          </p:cNvPicPr>
          <p:nvPr/>
        </p:nvPicPr>
        <p:blipFill>
          <a:blip r:embed="rId3"/>
          <a:stretch>
            <a:fillRect/>
          </a:stretch>
        </p:blipFill>
        <p:spPr>
          <a:xfrm>
            <a:off x="689808" y="2719288"/>
            <a:ext cx="10812384" cy="1419423"/>
          </a:xfrm>
          <a:prstGeom prst="rect">
            <a:avLst/>
          </a:prstGeom>
        </p:spPr>
      </p:pic>
      <p:pic>
        <p:nvPicPr>
          <p:cNvPr id="12" name="Picture 11">
            <a:extLst>
              <a:ext uri="{FF2B5EF4-FFF2-40B4-BE49-F238E27FC236}">
                <a16:creationId xmlns:a16="http://schemas.microsoft.com/office/drawing/2014/main" id="{4F6D6968-A374-DF54-E565-1FD05FD583E7}"/>
              </a:ext>
            </a:extLst>
          </p:cNvPr>
          <p:cNvPicPr>
            <a:picLocks noChangeAspect="1"/>
          </p:cNvPicPr>
          <p:nvPr/>
        </p:nvPicPr>
        <p:blipFill>
          <a:blip r:embed="rId4"/>
          <a:stretch>
            <a:fillRect/>
          </a:stretch>
        </p:blipFill>
        <p:spPr>
          <a:xfrm>
            <a:off x="689808" y="4138711"/>
            <a:ext cx="10812384" cy="42868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BF06B4B-4DB2-B9BC-959B-40CFC9AA04F6}"/>
              </a:ext>
            </a:extLst>
          </p:cNvPr>
          <p:cNvPicPr>
            <a:picLocks noChangeAspect="1"/>
          </p:cNvPicPr>
          <p:nvPr/>
        </p:nvPicPr>
        <p:blipFill>
          <a:blip r:embed="rId3"/>
          <a:stretch>
            <a:fillRect/>
          </a:stretch>
        </p:blipFill>
        <p:spPr>
          <a:xfrm>
            <a:off x="0" y="3429000"/>
            <a:ext cx="12192000" cy="902848"/>
          </a:xfrm>
          <a:prstGeom prst="rect">
            <a:avLst/>
          </a:prstGeom>
        </p:spPr>
      </p:pic>
      <p:pic>
        <p:nvPicPr>
          <p:cNvPr id="8" name="Picture 7">
            <a:extLst>
              <a:ext uri="{FF2B5EF4-FFF2-40B4-BE49-F238E27FC236}">
                <a16:creationId xmlns:a16="http://schemas.microsoft.com/office/drawing/2014/main" id="{061597C1-30A9-89CF-1206-C10BDF58229D}"/>
              </a:ext>
            </a:extLst>
          </p:cNvPr>
          <p:cNvPicPr>
            <a:picLocks noChangeAspect="1"/>
          </p:cNvPicPr>
          <p:nvPr/>
        </p:nvPicPr>
        <p:blipFill>
          <a:blip r:embed="rId4"/>
          <a:stretch>
            <a:fillRect/>
          </a:stretch>
        </p:blipFill>
        <p:spPr>
          <a:xfrm>
            <a:off x="0" y="4331848"/>
            <a:ext cx="12192000" cy="4191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98799C7-6C50-28B3-4D9E-B3174F67A449}"/>
              </a:ext>
            </a:extLst>
          </p:cNvPr>
          <p:cNvPicPr>
            <a:picLocks noChangeAspect="1"/>
          </p:cNvPicPr>
          <p:nvPr/>
        </p:nvPicPr>
        <p:blipFill>
          <a:blip r:embed="rId3"/>
          <a:stretch>
            <a:fillRect/>
          </a:stretch>
        </p:blipFill>
        <p:spPr>
          <a:xfrm>
            <a:off x="680281" y="3163884"/>
            <a:ext cx="10831437" cy="1390844"/>
          </a:xfrm>
          <a:prstGeom prst="rect">
            <a:avLst/>
          </a:prstGeom>
        </p:spPr>
      </p:pic>
      <p:pic>
        <p:nvPicPr>
          <p:cNvPr id="8" name="Picture 7">
            <a:extLst>
              <a:ext uri="{FF2B5EF4-FFF2-40B4-BE49-F238E27FC236}">
                <a16:creationId xmlns:a16="http://schemas.microsoft.com/office/drawing/2014/main" id="{B33DD5D2-814D-1268-8090-BFD9B452404D}"/>
              </a:ext>
            </a:extLst>
          </p:cNvPr>
          <p:cNvPicPr>
            <a:picLocks noChangeAspect="1"/>
          </p:cNvPicPr>
          <p:nvPr/>
        </p:nvPicPr>
        <p:blipFill>
          <a:blip r:embed="rId4"/>
          <a:stretch>
            <a:fillRect/>
          </a:stretch>
        </p:blipFill>
        <p:spPr>
          <a:xfrm>
            <a:off x="680281" y="4554728"/>
            <a:ext cx="10831437" cy="59063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WHERE clause to filter for boosters which have successfully landed on drone ship and applied the AND condition to determine successful landing between payload mass 4000 and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F7934EB-F00D-9126-2C45-F9A6892A68E0}"/>
              </a:ext>
            </a:extLst>
          </p:cNvPr>
          <p:cNvPicPr>
            <a:picLocks noChangeAspect="1"/>
          </p:cNvPicPr>
          <p:nvPr/>
        </p:nvPicPr>
        <p:blipFill>
          <a:blip r:embed="rId3"/>
          <a:stretch>
            <a:fillRect/>
          </a:stretch>
        </p:blipFill>
        <p:spPr>
          <a:xfrm>
            <a:off x="1738614" y="2977152"/>
            <a:ext cx="8714772" cy="35540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graphicFrame>
        <p:nvGraphicFramePr>
          <p:cNvPr id="21" name="Content Placeholder 2">
            <a:extLst>
              <a:ext uri="{FF2B5EF4-FFF2-40B4-BE49-F238E27FC236}">
                <a16:creationId xmlns:a16="http://schemas.microsoft.com/office/drawing/2014/main" id="{2B510403-3E35-B59C-9660-F83D50C08EA4}"/>
              </a:ext>
            </a:extLst>
          </p:cNvPr>
          <p:cNvGraphicFramePr/>
          <p:nvPr/>
        </p:nvGraphicFramePr>
        <p:xfrm>
          <a:off x="802020" y="1434395"/>
          <a:ext cx="8445074" cy="526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We used wildcard like ‘%’ to filter for WHERE Mission_Outcome was a success or a failure.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59708EF-1F25-C349-CB42-E33FEF211393}"/>
              </a:ext>
            </a:extLst>
          </p:cNvPr>
          <p:cNvPicPr>
            <a:picLocks noChangeAspect="1"/>
          </p:cNvPicPr>
          <p:nvPr/>
        </p:nvPicPr>
        <p:blipFill>
          <a:blip r:embed="rId3"/>
          <a:stretch>
            <a:fillRect/>
          </a:stretch>
        </p:blipFill>
        <p:spPr>
          <a:xfrm>
            <a:off x="0" y="2753847"/>
            <a:ext cx="12192000" cy="27667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out which boosters carried that max amount of payload with the MAX function and creating a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26F351B-5891-E4C6-CCAE-2ACAC73D55B4}"/>
              </a:ext>
            </a:extLst>
          </p:cNvPr>
          <p:cNvPicPr>
            <a:picLocks noChangeAspect="1"/>
          </p:cNvPicPr>
          <p:nvPr/>
        </p:nvPicPr>
        <p:blipFill>
          <a:blip r:embed="rId3"/>
          <a:stretch>
            <a:fillRect/>
          </a:stretch>
        </p:blipFill>
        <p:spPr>
          <a:xfrm>
            <a:off x="1290917" y="2716078"/>
            <a:ext cx="9224682" cy="33094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listed the failed landing_outcomes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5E95457-D7A7-7485-D201-1E0375D1384B}"/>
              </a:ext>
            </a:extLst>
          </p:cNvPr>
          <p:cNvPicPr>
            <a:picLocks noChangeAspect="1"/>
          </p:cNvPicPr>
          <p:nvPr/>
        </p:nvPicPr>
        <p:blipFill>
          <a:blip r:embed="rId3"/>
          <a:stretch>
            <a:fillRect/>
          </a:stretch>
        </p:blipFill>
        <p:spPr>
          <a:xfrm>
            <a:off x="0" y="2948394"/>
            <a:ext cx="12192000" cy="162796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Ranked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470D117-C33C-F8D8-185B-21E9930D020D}"/>
              </a:ext>
            </a:extLst>
          </p:cNvPr>
          <p:cNvPicPr>
            <a:picLocks noChangeAspect="1"/>
          </p:cNvPicPr>
          <p:nvPr/>
        </p:nvPicPr>
        <p:blipFill>
          <a:blip r:embed="rId3"/>
          <a:stretch>
            <a:fillRect/>
          </a:stretch>
        </p:blipFill>
        <p:spPr>
          <a:xfrm>
            <a:off x="914399" y="3055943"/>
            <a:ext cx="10645589" cy="276203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BD8F54C3-1FFA-8574-B2E6-3F018B4B1752}"/>
              </a:ext>
            </a:extLst>
          </p:cNvPr>
          <p:cNvPicPr>
            <a:picLocks noGrp="1" noChangeAspect="1"/>
          </p:cNvPicPr>
          <p:nvPr>
            <p:ph idx="4294967295"/>
          </p:nvPr>
        </p:nvPicPr>
        <p:blipFill>
          <a:blip r:embed="rId3"/>
          <a:stretch>
            <a:fillRect/>
          </a:stretch>
        </p:blipFill>
        <p:spPr>
          <a:xfrm>
            <a:off x="1020545" y="1380967"/>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the launch sites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A45816-E2FB-FF08-334E-7847C1377D08}"/>
              </a:ext>
            </a:extLst>
          </p:cNvPr>
          <p:cNvSpPr/>
          <p:nvPr/>
        </p:nvSpPr>
        <p:spPr>
          <a:xfrm>
            <a:off x="829651" y="1391672"/>
            <a:ext cx="6762099" cy="532582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1639108E-3C16-4D18-1593-3631725CE0AD}"/>
              </a:ext>
            </a:extLst>
          </p:cNvPr>
          <p:cNvPicPr>
            <a:picLocks noChangeAspect="1"/>
          </p:cNvPicPr>
          <p:nvPr/>
        </p:nvPicPr>
        <p:blipFill>
          <a:blip r:embed="rId3"/>
          <a:stretch>
            <a:fillRect/>
          </a:stretch>
        </p:blipFill>
        <p:spPr>
          <a:xfrm>
            <a:off x="4296550" y="1692339"/>
            <a:ext cx="2692507" cy="2497574"/>
          </a:xfrm>
          <a:prstGeom prst="rect">
            <a:avLst/>
          </a:prstGeom>
        </p:spPr>
      </p:pic>
      <p:pic>
        <p:nvPicPr>
          <p:cNvPr id="7" name="Picture 6">
            <a:extLst>
              <a:ext uri="{FF2B5EF4-FFF2-40B4-BE49-F238E27FC236}">
                <a16:creationId xmlns:a16="http://schemas.microsoft.com/office/drawing/2014/main" id="{DD37BF03-5BA4-4C6C-E934-E38B8844A44A}"/>
              </a:ext>
            </a:extLst>
          </p:cNvPr>
          <p:cNvPicPr>
            <a:picLocks noChangeAspect="1"/>
          </p:cNvPicPr>
          <p:nvPr/>
        </p:nvPicPr>
        <p:blipFill>
          <a:blip r:embed="rId4"/>
          <a:stretch>
            <a:fillRect/>
          </a:stretch>
        </p:blipFill>
        <p:spPr>
          <a:xfrm>
            <a:off x="1080751" y="1453975"/>
            <a:ext cx="2692509" cy="2179179"/>
          </a:xfrm>
          <a:prstGeom prst="rect">
            <a:avLst/>
          </a:prstGeom>
        </p:spPr>
      </p:pic>
      <p:pic>
        <p:nvPicPr>
          <p:cNvPr id="10" name="Picture 9">
            <a:extLst>
              <a:ext uri="{FF2B5EF4-FFF2-40B4-BE49-F238E27FC236}">
                <a16:creationId xmlns:a16="http://schemas.microsoft.com/office/drawing/2014/main" id="{4760E4CC-0CA2-87FA-C811-E68D55BC9BAB}"/>
              </a:ext>
            </a:extLst>
          </p:cNvPr>
          <p:cNvPicPr>
            <a:picLocks noChangeAspect="1"/>
          </p:cNvPicPr>
          <p:nvPr/>
        </p:nvPicPr>
        <p:blipFill>
          <a:blip r:embed="rId5"/>
          <a:stretch>
            <a:fillRect/>
          </a:stretch>
        </p:blipFill>
        <p:spPr>
          <a:xfrm>
            <a:off x="1080752" y="4004804"/>
            <a:ext cx="2692508" cy="2600565"/>
          </a:xfrm>
          <a:prstGeom prst="rect">
            <a:avLst/>
          </a:prstGeom>
        </p:spPr>
      </p:pic>
      <p:sp>
        <p:nvSpPr>
          <p:cNvPr id="12" name="Rectangle 11">
            <a:extLst>
              <a:ext uri="{FF2B5EF4-FFF2-40B4-BE49-F238E27FC236}">
                <a16:creationId xmlns:a16="http://schemas.microsoft.com/office/drawing/2014/main" id="{8A6F61A1-1B71-2E0B-3A55-996E2F5B1EA0}"/>
              </a:ext>
            </a:extLst>
          </p:cNvPr>
          <p:cNvSpPr/>
          <p:nvPr/>
        </p:nvSpPr>
        <p:spPr>
          <a:xfrm>
            <a:off x="7678656" y="1391671"/>
            <a:ext cx="3164125" cy="532582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EDC2441-1A20-E038-4E0E-B01B43605869}"/>
              </a:ext>
            </a:extLst>
          </p:cNvPr>
          <p:cNvPicPr>
            <a:picLocks noChangeAspect="1"/>
          </p:cNvPicPr>
          <p:nvPr/>
        </p:nvPicPr>
        <p:blipFill>
          <a:blip r:embed="rId6"/>
          <a:stretch>
            <a:fillRect/>
          </a:stretch>
        </p:blipFill>
        <p:spPr>
          <a:xfrm>
            <a:off x="8072017" y="1575377"/>
            <a:ext cx="2443582" cy="4039678"/>
          </a:xfrm>
          <a:prstGeom prst="rect">
            <a:avLst/>
          </a:prstGeom>
        </p:spPr>
      </p:pic>
      <p:sp>
        <p:nvSpPr>
          <p:cNvPr id="15" name="TextBox 14">
            <a:extLst>
              <a:ext uri="{FF2B5EF4-FFF2-40B4-BE49-F238E27FC236}">
                <a16:creationId xmlns:a16="http://schemas.microsoft.com/office/drawing/2014/main" id="{FE81BA2F-304F-8739-1D94-E3F2F7829FBA}"/>
              </a:ext>
            </a:extLst>
          </p:cNvPr>
          <p:cNvSpPr txBox="1"/>
          <p:nvPr/>
        </p:nvSpPr>
        <p:spPr>
          <a:xfrm>
            <a:off x="4296549" y="4561563"/>
            <a:ext cx="2692507" cy="2031325"/>
          </a:xfrm>
          <a:prstGeom prst="rect">
            <a:avLst/>
          </a:prstGeom>
          <a:noFill/>
        </p:spPr>
        <p:txBody>
          <a:bodyPr wrap="square" rtlCol="0">
            <a:spAutoFit/>
          </a:bodyPr>
          <a:lstStyle/>
          <a:p>
            <a:r>
              <a:rPr lang="en-US" dirty="0">
                <a:latin typeface="Abadi" panose="020B0604020104020204" pitchFamily="34" charset="0"/>
              </a:rPr>
              <a:t>Florida launch sites</a:t>
            </a:r>
          </a:p>
          <a:p>
            <a:endParaRPr lang="en-US" dirty="0"/>
          </a:p>
          <a:p>
            <a:endParaRPr lang="en-US" dirty="0"/>
          </a:p>
          <a:p>
            <a:r>
              <a:rPr lang="en-US" dirty="0">
                <a:solidFill>
                  <a:schemeClr val="accent6">
                    <a:lumMod val="75000"/>
                  </a:schemeClr>
                </a:solidFill>
                <a:latin typeface="Abadi" panose="020B0604020104020204" pitchFamily="34" charset="0"/>
              </a:rPr>
              <a:t>Green</a:t>
            </a:r>
            <a:r>
              <a:rPr lang="en-US" dirty="0">
                <a:latin typeface="Abadi" panose="020B0604020104020204" pitchFamily="34" charset="0"/>
              </a:rPr>
              <a:t> marker shows successful launches and </a:t>
            </a:r>
            <a:r>
              <a:rPr lang="en-US" dirty="0">
                <a:solidFill>
                  <a:srgbClr val="C00000"/>
                </a:solidFill>
                <a:latin typeface="Abadi" panose="020B0604020104020204" pitchFamily="34" charset="0"/>
              </a:rPr>
              <a:t>Red</a:t>
            </a:r>
            <a:r>
              <a:rPr lang="en-US" dirty="0">
                <a:latin typeface="Abadi" panose="020B0604020104020204" pitchFamily="34" charset="0"/>
              </a:rPr>
              <a:t> marker shows failures</a:t>
            </a:r>
          </a:p>
        </p:txBody>
      </p:sp>
      <p:sp>
        <p:nvSpPr>
          <p:cNvPr id="16" name="TextBox 15">
            <a:extLst>
              <a:ext uri="{FF2B5EF4-FFF2-40B4-BE49-F238E27FC236}">
                <a16:creationId xmlns:a16="http://schemas.microsoft.com/office/drawing/2014/main" id="{DAF86C15-A12D-0072-7A69-DDE4B07C81A5}"/>
              </a:ext>
            </a:extLst>
          </p:cNvPr>
          <p:cNvSpPr txBox="1"/>
          <p:nvPr/>
        </p:nvSpPr>
        <p:spPr>
          <a:xfrm>
            <a:off x="8171719" y="5628976"/>
            <a:ext cx="2403521" cy="369332"/>
          </a:xfrm>
          <a:prstGeom prst="rect">
            <a:avLst/>
          </a:prstGeom>
          <a:noFill/>
        </p:spPr>
        <p:txBody>
          <a:bodyPr wrap="square" rtlCol="0">
            <a:spAutoFit/>
          </a:bodyPr>
          <a:lstStyle/>
          <a:p>
            <a:r>
              <a:rPr lang="en-US" dirty="0">
                <a:latin typeface="Abadi" panose="020B0604020104020204" pitchFamily="34" charset="0"/>
              </a:rPr>
              <a:t>California launch site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C477DE59-B0F1-95E9-B3C4-5DBAA66E87BF}"/>
              </a:ext>
            </a:extLst>
          </p:cNvPr>
          <p:cNvPicPr>
            <a:picLocks noChangeAspect="1"/>
          </p:cNvPicPr>
          <p:nvPr/>
        </p:nvPicPr>
        <p:blipFill>
          <a:blip r:embed="rId3"/>
          <a:stretch>
            <a:fillRect/>
          </a:stretch>
        </p:blipFill>
        <p:spPr>
          <a:xfrm>
            <a:off x="770011" y="1568681"/>
            <a:ext cx="5438198" cy="4347899"/>
          </a:xfrm>
          <a:prstGeom prst="rect">
            <a:avLst/>
          </a:prstGeom>
        </p:spPr>
      </p:pic>
      <p:pic>
        <p:nvPicPr>
          <p:cNvPr id="7" name="Picture 6">
            <a:extLst>
              <a:ext uri="{FF2B5EF4-FFF2-40B4-BE49-F238E27FC236}">
                <a16:creationId xmlns:a16="http://schemas.microsoft.com/office/drawing/2014/main" id="{4A405E08-B327-CADE-43D5-38445E25084C}"/>
              </a:ext>
            </a:extLst>
          </p:cNvPr>
          <p:cNvPicPr>
            <a:picLocks noChangeAspect="1"/>
          </p:cNvPicPr>
          <p:nvPr/>
        </p:nvPicPr>
        <p:blipFill>
          <a:blip r:embed="rId4"/>
          <a:stretch>
            <a:fillRect/>
          </a:stretch>
        </p:blipFill>
        <p:spPr>
          <a:xfrm>
            <a:off x="6208208" y="1568681"/>
            <a:ext cx="5705585" cy="2559566"/>
          </a:xfrm>
          <a:prstGeom prst="rect">
            <a:avLst/>
          </a:prstGeom>
        </p:spPr>
      </p:pic>
      <p:sp>
        <p:nvSpPr>
          <p:cNvPr id="9" name="TextBox 8">
            <a:extLst>
              <a:ext uri="{FF2B5EF4-FFF2-40B4-BE49-F238E27FC236}">
                <a16:creationId xmlns:a16="http://schemas.microsoft.com/office/drawing/2014/main" id="{2CABCD8D-3AF7-7A87-1233-D698304468BA}"/>
              </a:ext>
            </a:extLst>
          </p:cNvPr>
          <p:cNvSpPr txBox="1"/>
          <p:nvPr/>
        </p:nvSpPr>
        <p:spPr>
          <a:xfrm>
            <a:off x="10383644" y="3612273"/>
            <a:ext cx="1320304" cy="461665"/>
          </a:xfrm>
          <a:prstGeom prst="rect">
            <a:avLst/>
          </a:prstGeom>
          <a:noFill/>
        </p:spPr>
        <p:txBody>
          <a:bodyPr wrap="square" rtlCol="0">
            <a:spAutoFit/>
          </a:bodyPr>
          <a:lstStyle/>
          <a:p>
            <a:r>
              <a:rPr lang="en-US" sz="1200" i="1" dirty="0">
                <a:latin typeface="Abadi" panose="020B0604020104020204" pitchFamily="34" charset="0"/>
              </a:rPr>
              <a:t>Distance to coastline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achieved by each launch site</a:t>
            </a:r>
          </a:p>
        </p:txBody>
      </p:sp>
      <p:pic>
        <p:nvPicPr>
          <p:cNvPr id="4" name="Picture 3">
            <a:extLst>
              <a:ext uri="{FF2B5EF4-FFF2-40B4-BE49-F238E27FC236}">
                <a16:creationId xmlns:a16="http://schemas.microsoft.com/office/drawing/2014/main" id="{2DD3677A-F388-8544-5CAA-EF06E73D8E18}"/>
              </a:ext>
            </a:extLst>
          </p:cNvPr>
          <p:cNvPicPr>
            <a:picLocks noChangeAspect="1"/>
          </p:cNvPicPr>
          <p:nvPr/>
        </p:nvPicPr>
        <p:blipFill>
          <a:blip r:embed="rId3"/>
          <a:stretch>
            <a:fillRect/>
          </a:stretch>
        </p:blipFill>
        <p:spPr>
          <a:xfrm>
            <a:off x="770011" y="1513462"/>
            <a:ext cx="10366700" cy="456460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76693" y="741391"/>
            <a:ext cx="5219307"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76692" y="2533476"/>
            <a:ext cx="5219307" cy="34478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300" dirty="0">
                <a:solidFill>
                  <a:schemeClr val="tx1"/>
                </a:solidFill>
                <a:latin typeface="+mn-lt"/>
              </a:rPr>
              <a:t>Project background and context</a:t>
            </a:r>
          </a:p>
          <a:p>
            <a:pPr marL="457200" lvl="1">
              <a:spcBef>
                <a:spcPts val="1400"/>
              </a:spcBef>
              <a:buFont typeface="Arial" panose="020B0604020202020204" pitchFamily="34" charset="0"/>
              <a:buChar char="•"/>
            </a:pPr>
            <a:r>
              <a:rPr lang="en-US" sz="1300" b="0" i="0" dirty="0">
                <a:solidFill>
                  <a:schemeClr val="tx1"/>
                </a:solidFill>
                <a:effectLst/>
                <a:latin typeface="+mn-lt"/>
              </a:rPr>
              <a:t>In this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300" dirty="0">
              <a:solidFill>
                <a:schemeClr val="tx1"/>
              </a:solidFill>
              <a:latin typeface="+mn-lt"/>
            </a:endParaRPr>
          </a:p>
          <a:p>
            <a:pPr>
              <a:spcBef>
                <a:spcPts val="1400"/>
              </a:spcBef>
              <a:buFont typeface="Arial" panose="020B0604020202020204" pitchFamily="34" charset="0"/>
              <a:buChar char="•"/>
            </a:pPr>
            <a:r>
              <a:rPr lang="en-US" sz="1300" dirty="0">
                <a:solidFill>
                  <a:schemeClr val="tx1"/>
                </a:solidFill>
                <a:latin typeface="+mn-lt"/>
              </a:rPr>
              <a:t>Problems we want to find answers to</a:t>
            </a:r>
          </a:p>
          <a:p>
            <a:pPr marL="457200" lvl="1">
              <a:spcBef>
                <a:spcPts val="1400"/>
              </a:spcBef>
              <a:buFont typeface="Arial" panose="020B0604020202020204" pitchFamily="34" charset="0"/>
              <a:buChar char="•"/>
            </a:pPr>
            <a:r>
              <a:rPr lang="en-US" sz="1300" dirty="0">
                <a:solidFill>
                  <a:schemeClr val="tx1"/>
                </a:solidFill>
                <a:latin typeface="+mn-lt"/>
              </a:rPr>
              <a:t>- How do variables such as payload mass, launch site, number of flights, and orbits affect the success of the first stage landing?</a:t>
            </a:r>
          </a:p>
          <a:p>
            <a:pPr marL="457200" lvl="1">
              <a:spcBef>
                <a:spcPts val="1400"/>
              </a:spcBef>
              <a:buFont typeface="Arial" panose="020B0604020202020204" pitchFamily="34" charset="0"/>
              <a:buChar char="•"/>
            </a:pPr>
            <a:r>
              <a:rPr lang="en-US" sz="1300" dirty="0">
                <a:solidFill>
                  <a:schemeClr val="tx1"/>
                </a:solidFill>
                <a:latin typeface="+mn-lt"/>
              </a:rPr>
              <a:t>- What is the best algorithm that can be used for binary classification in this case?</a:t>
            </a:r>
          </a:p>
        </p:txBody>
      </p:sp>
      <p:pic>
        <p:nvPicPr>
          <p:cNvPr id="21" name="Picture 20" descr="Rocket launch">
            <a:extLst>
              <a:ext uri="{FF2B5EF4-FFF2-40B4-BE49-F238E27FC236}">
                <a16:creationId xmlns:a16="http://schemas.microsoft.com/office/drawing/2014/main" id="{F1A98652-D53E-02E4-0C87-084A436400D1}"/>
              </a:ext>
            </a:extLst>
          </p:cNvPr>
          <p:cNvPicPr>
            <a:picLocks noChangeAspect="1"/>
          </p:cNvPicPr>
          <p:nvPr/>
        </p:nvPicPr>
        <p:blipFill rotWithShape="1">
          <a:blip r:embed="rId2"/>
          <a:srcRect l="35104" r="7974"/>
          <a:stretch/>
        </p:blipFill>
        <p:spPr>
          <a:xfrm>
            <a:off x="7015163" y="877413"/>
            <a:ext cx="4300543" cy="5043096"/>
          </a:xfrm>
          <a:prstGeom prst="rect">
            <a:avLst/>
          </a:prstGeom>
        </p:spPr>
      </p:pic>
      <p:grpSp>
        <p:nvGrpSpPr>
          <p:cNvPr id="34" name="Group 33">
            <a:extLst>
              <a:ext uri="{FF2B5EF4-FFF2-40B4-BE49-F238E27FC236}">
                <a16:creationId xmlns:a16="http://schemas.microsoft.com/office/drawing/2014/main" id="{442598CC-934A-7BCD-C691-B2FE74CEDE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15162" y="5858828"/>
            <a:ext cx="4300544" cy="123363"/>
            <a:chOff x="7015162" y="5858828"/>
            <a:chExt cx="4300544" cy="123363"/>
          </a:xfrm>
        </p:grpSpPr>
        <p:sp>
          <p:nvSpPr>
            <p:cNvPr id="35" name="Rectangle 34">
              <a:extLst>
                <a:ext uri="{FF2B5EF4-FFF2-40B4-BE49-F238E27FC236}">
                  <a16:creationId xmlns:a16="http://schemas.microsoft.com/office/drawing/2014/main" id="{AACD0983-348C-E24F-6839-EA2014B9D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1174876-930F-4902-5A02-2742055662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Picture 3">
            <a:extLst>
              <a:ext uri="{FF2B5EF4-FFF2-40B4-BE49-F238E27FC236}">
                <a16:creationId xmlns:a16="http://schemas.microsoft.com/office/drawing/2014/main" id="{C1467AEA-613F-5757-704C-3379FFE6022C}"/>
              </a:ext>
            </a:extLst>
          </p:cNvPr>
          <p:cNvPicPr>
            <a:picLocks noChangeAspect="1"/>
          </p:cNvPicPr>
          <p:nvPr/>
        </p:nvPicPr>
        <p:blipFill>
          <a:blip r:embed="rId3"/>
          <a:stretch>
            <a:fillRect/>
          </a:stretch>
        </p:blipFill>
        <p:spPr>
          <a:xfrm>
            <a:off x="770011" y="1793278"/>
            <a:ext cx="7717714" cy="42322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4" name="Picture 3">
            <a:extLst>
              <a:ext uri="{FF2B5EF4-FFF2-40B4-BE49-F238E27FC236}">
                <a16:creationId xmlns:a16="http://schemas.microsoft.com/office/drawing/2014/main" id="{DB2ED048-A5C0-4730-2DC7-8EEFB1AFC5F2}"/>
              </a:ext>
            </a:extLst>
          </p:cNvPr>
          <p:cNvPicPr>
            <a:picLocks noChangeAspect="1"/>
          </p:cNvPicPr>
          <p:nvPr/>
        </p:nvPicPr>
        <p:blipFill>
          <a:blip r:embed="rId3"/>
          <a:stretch>
            <a:fillRect/>
          </a:stretch>
        </p:blipFill>
        <p:spPr>
          <a:xfrm>
            <a:off x="1568823" y="1815089"/>
            <a:ext cx="9054353" cy="37102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5" name="Rectangle 14">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68D8986-45AC-4FB5-96E8-C45F9603EB5E}"/>
              </a:ext>
            </a:extLst>
          </p:cNvPr>
          <p:cNvSpPr txBox="1">
            <a:spLocks/>
          </p:cNvSpPr>
          <p:nvPr/>
        </p:nvSpPr>
        <p:spPr>
          <a:xfrm>
            <a:off x="876691" y="301843"/>
            <a:ext cx="10477109" cy="1003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p:cNvSpPr>
          <p:nvPr/>
        </p:nvSpPr>
        <p:spPr>
          <a:xfrm>
            <a:off x="8087406" y="5674198"/>
            <a:ext cx="2100250" cy="307502"/>
          </a:xfrm>
          <a:prstGeom prst="rect">
            <a:avLst/>
          </a:prstGeom>
        </p:spPr>
        <p:txBody>
          <a:bodyPr/>
          <a:lstStyle/>
          <a:p>
            <a:pPr defTabSz="694944">
              <a:spcAft>
                <a:spcPts val="600"/>
              </a:spcAft>
            </a:pPr>
            <a:fld id="{5075537C-CA84-1446-933C-8E9D027F9201}" type="slidenum">
              <a:rPr lang="en-US" sz="1368" kern="1200">
                <a:solidFill>
                  <a:schemeClr val="tx1"/>
                </a:solidFill>
                <a:latin typeface="+mn-lt"/>
                <a:ea typeface="+mn-ea"/>
                <a:cs typeface="+mn-cs"/>
              </a:rPr>
              <a:pPr defTabSz="694944">
                <a:spcAft>
                  <a:spcPts val="600"/>
                </a:spcAft>
              </a:pPr>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2004733" y="2184851"/>
            <a:ext cx="4077686" cy="2918230"/>
          </a:xfrm>
          <a:prstGeom prst="rect">
            <a:avLst/>
          </a:prstGeom>
        </p:spPr>
        <p:txBody>
          <a:bodyPr vert="horz" lIns="91440" tIns="45720" rIns="91440" bIns="45720" rtlCol="0" anchor="t">
            <a:normAutofit/>
          </a:bodyPr>
          <a:lstStyle/>
          <a:p>
            <a:pPr defTabSz="694944">
              <a:spcBef>
                <a:spcPts val="1064"/>
              </a:spcBef>
            </a:pPr>
            <a:r>
              <a:rPr lang="en-US" sz="1672" kern="1200">
                <a:solidFill>
                  <a:schemeClr val="accent3">
                    <a:lumMod val="25000"/>
                  </a:schemeClr>
                </a:solidFill>
                <a:latin typeface="Abadi" panose="020B0604020104020204" pitchFamily="34" charset="0"/>
                <a:ea typeface="+mn-ea"/>
                <a:cs typeface="+mn-cs"/>
              </a:rPr>
              <a:t>The decision tree classifier is the model with the highest classification accuracy</a:t>
            </a:r>
            <a:endParaRPr lang="en-US" sz="220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AC22EC96-373A-BA97-0D59-5C9319D502AF}"/>
              </a:ext>
            </a:extLst>
          </p:cNvPr>
          <p:cNvPicPr>
            <a:picLocks noChangeAspect="1"/>
          </p:cNvPicPr>
          <p:nvPr/>
        </p:nvPicPr>
        <p:blipFill>
          <a:blip r:embed="rId2"/>
          <a:stretch>
            <a:fillRect/>
          </a:stretch>
        </p:blipFill>
        <p:spPr>
          <a:xfrm>
            <a:off x="2713711" y="3555631"/>
            <a:ext cx="5884205" cy="22036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53670"/>
            <a:ext cx="5774224" cy="1667436"/>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E3822EB-0909-04F7-8CA8-303AA989743F}"/>
              </a:ext>
            </a:extLst>
          </p:cNvPr>
          <p:cNvPicPr>
            <a:picLocks noChangeAspect="1"/>
          </p:cNvPicPr>
          <p:nvPr/>
        </p:nvPicPr>
        <p:blipFill>
          <a:blip r:embed="rId3"/>
          <a:stretch>
            <a:fillRect/>
          </a:stretch>
        </p:blipFill>
        <p:spPr>
          <a:xfrm>
            <a:off x="4410469" y="2587113"/>
            <a:ext cx="4047731" cy="343846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37172"/>
            <a:ext cx="5903913" cy="4351338"/>
          </a:xfrm>
          <a:prstGeom prst="rect">
            <a:avLst/>
          </a:prstGeom>
        </p:spPr>
        <p:txBody>
          <a:bodyPr>
            <a:normAutofit/>
          </a:bodyPr>
          <a:lstStyle/>
          <a:p>
            <a:pPr>
              <a:lnSpc>
                <a:spcPct val="100000"/>
              </a:lnSpc>
              <a:spcBef>
                <a:spcPts val="1400"/>
              </a:spcBef>
            </a:pPr>
            <a:r>
              <a:rPr lang="en-US" sz="1800" dirty="0"/>
              <a:t>The larger the flight amount at a launch site, the greater the success rate at a launch site. </a:t>
            </a:r>
          </a:p>
          <a:p>
            <a:pPr>
              <a:lnSpc>
                <a:spcPct val="100000"/>
              </a:lnSpc>
              <a:spcBef>
                <a:spcPts val="1400"/>
              </a:spcBef>
            </a:pPr>
            <a:r>
              <a:rPr lang="en-US" sz="1800" dirty="0"/>
              <a:t>Launch success rate started to increase in 2013 till 2020. </a:t>
            </a:r>
          </a:p>
          <a:p>
            <a:pPr>
              <a:lnSpc>
                <a:spcPct val="100000"/>
              </a:lnSpc>
              <a:spcBef>
                <a:spcPts val="1400"/>
              </a:spcBef>
            </a:pPr>
            <a:r>
              <a:rPr lang="en-US" sz="1800" dirty="0"/>
              <a:t>Orbits ES-L1, GEO, HEO, SSO, VLEO had the most success rate. </a:t>
            </a:r>
          </a:p>
          <a:p>
            <a:pPr>
              <a:lnSpc>
                <a:spcPct val="100000"/>
              </a:lnSpc>
              <a:spcBef>
                <a:spcPts val="1400"/>
              </a:spcBef>
            </a:pPr>
            <a:r>
              <a:rPr lang="en-US" sz="1800" dirty="0"/>
              <a:t>KSC LC-39A had the most successful launches of any sites. </a:t>
            </a:r>
          </a:p>
          <a:p>
            <a:pPr>
              <a:lnSpc>
                <a:spcPct val="100000"/>
              </a:lnSpc>
              <a:spcBef>
                <a:spcPts val="1400"/>
              </a:spcBef>
            </a:pPr>
            <a:r>
              <a:rPr lang="en-US" sz="1800" dirty="0"/>
              <a:t> The Decision tree classifier is the best machine learning algorithm for this task.</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151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Using SpaceX Rest API</a:t>
            </a:r>
          </a:p>
          <a:p>
            <a:pPr lvl="1">
              <a:lnSpc>
                <a:spcPct val="120000"/>
              </a:lnSpc>
              <a:spcBef>
                <a:spcPts val="1400"/>
              </a:spcBef>
            </a:pPr>
            <a:r>
              <a:rPr lang="en-US" sz="7200" dirty="0">
                <a:solidFill>
                  <a:schemeClr val="bg2">
                    <a:lumMod val="50000"/>
                  </a:schemeClr>
                </a:solidFill>
                <a:latin typeface="Abadi"/>
              </a:rPr>
              <a:t>Using Web Scrapping from Wikipedia </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Filtering the Data</a:t>
            </a:r>
          </a:p>
          <a:p>
            <a:pPr lvl="1">
              <a:lnSpc>
                <a:spcPct val="120000"/>
              </a:lnSpc>
              <a:spcBef>
                <a:spcPts val="1400"/>
              </a:spcBef>
            </a:pPr>
            <a:r>
              <a:rPr lang="en-US" sz="7200" dirty="0">
                <a:solidFill>
                  <a:schemeClr val="bg2">
                    <a:lumMod val="50000"/>
                  </a:schemeClr>
                </a:solidFill>
                <a:latin typeface="Abadi"/>
              </a:rPr>
              <a:t>Dealing with missing values</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Building, tuning, and evaluation of classification models to ensure the best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graphicFrame>
        <p:nvGraphicFramePr>
          <p:cNvPr id="20" name="Content Placeholder 4">
            <a:extLst>
              <a:ext uri="{FF2B5EF4-FFF2-40B4-BE49-F238E27FC236}">
                <a16:creationId xmlns:a16="http://schemas.microsoft.com/office/drawing/2014/main" id="{0AA97AC1-0243-B0A6-E2F9-E72A7C7A0FD4}"/>
              </a:ext>
            </a:extLst>
          </p:cNvPr>
          <p:cNvGraphicFramePr>
            <a:graphicFrameLocks noGrp="1"/>
          </p:cNvGraphicFramePr>
          <p:nvPr>
            <p:ph idx="4294967295"/>
            <p:extLst>
              <p:ext uri="{D42A27DB-BD31-4B8C-83A1-F6EECF244321}">
                <p14:modId xmlns:p14="http://schemas.microsoft.com/office/powerpoint/2010/main" val="3655344521"/>
              </p:ext>
            </p:extLst>
          </p:nvPr>
        </p:nvGraphicFramePr>
        <p:xfrm>
          <a:off x="770011"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53772" y="2142731"/>
            <a:ext cx="5461000" cy="2716959"/>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4540AC8D-4B2D-9A60-E20C-D4ABE15BC08A}"/>
              </a:ext>
            </a:extLst>
          </p:cNvPr>
          <p:cNvSpPr/>
          <p:nvPr/>
        </p:nvSpPr>
        <p:spPr>
          <a:xfrm>
            <a:off x="3356248" y="2237229"/>
            <a:ext cx="994688" cy="89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13766CE-0868-EBDB-4086-096D17DBC618}"/>
              </a:ext>
            </a:extLst>
          </p:cNvPr>
          <p:cNvSpPr/>
          <p:nvPr/>
        </p:nvSpPr>
        <p:spPr>
          <a:xfrm>
            <a:off x="4758212" y="2237229"/>
            <a:ext cx="994688" cy="89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6C9EB69-AC7D-E415-8A02-FA7FE880A218}"/>
              </a:ext>
            </a:extLst>
          </p:cNvPr>
          <p:cNvSpPr/>
          <p:nvPr/>
        </p:nvSpPr>
        <p:spPr>
          <a:xfrm>
            <a:off x="6160176" y="2237229"/>
            <a:ext cx="994688" cy="89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49714F7-182B-E29F-65E1-46F779AECD30}"/>
              </a:ext>
            </a:extLst>
          </p:cNvPr>
          <p:cNvSpPr/>
          <p:nvPr/>
        </p:nvSpPr>
        <p:spPr>
          <a:xfrm>
            <a:off x="7562140" y="2237229"/>
            <a:ext cx="994688" cy="89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35348D1-14DC-EA3A-64F5-20C31B5EC325}"/>
              </a:ext>
            </a:extLst>
          </p:cNvPr>
          <p:cNvSpPr/>
          <p:nvPr/>
        </p:nvSpPr>
        <p:spPr>
          <a:xfrm>
            <a:off x="7561295" y="3797889"/>
            <a:ext cx="994688" cy="89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ECCDBFD-493D-189E-5180-4EDB6BB664C3}"/>
              </a:ext>
            </a:extLst>
          </p:cNvPr>
          <p:cNvSpPr/>
          <p:nvPr/>
        </p:nvSpPr>
        <p:spPr>
          <a:xfrm>
            <a:off x="6160176" y="3779443"/>
            <a:ext cx="994688" cy="89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BB9886B-467E-DABC-B236-34E27F27E772}"/>
              </a:ext>
            </a:extLst>
          </p:cNvPr>
          <p:cNvSpPr/>
          <p:nvPr/>
        </p:nvSpPr>
        <p:spPr>
          <a:xfrm>
            <a:off x="4758212" y="3788451"/>
            <a:ext cx="994688" cy="89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25EE1E0-1DDD-BA6E-583E-376697923985}"/>
              </a:ext>
            </a:extLst>
          </p:cNvPr>
          <p:cNvSpPr/>
          <p:nvPr/>
        </p:nvSpPr>
        <p:spPr>
          <a:xfrm>
            <a:off x="3356248" y="3788451"/>
            <a:ext cx="994688" cy="89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432A59-3059-C901-067C-4991072560C9}"/>
              </a:ext>
            </a:extLst>
          </p:cNvPr>
          <p:cNvSpPr txBox="1"/>
          <p:nvPr/>
        </p:nvSpPr>
        <p:spPr>
          <a:xfrm>
            <a:off x="3341298" y="2436296"/>
            <a:ext cx="968806" cy="461665"/>
          </a:xfrm>
          <a:prstGeom prst="rect">
            <a:avLst/>
          </a:prstGeom>
          <a:noFill/>
        </p:spPr>
        <p:txBody>
          <a:bodyPr wrap="square" rtlCol="0">
            <a:spAutoFit/>
          </a:bodyPr>
          <a:lstStyle/>
          <a:p>
            <a:pPr algn="ctr"/>
            <a:r>
              <a:rPr lang="en-US" sz="800" dirty="0"/>
              <a:t>Requesting rocket launch data from SpaceX API</a:t>
            </a:r>
          </a:p>
        </p:txBody>
      </p:sp>
      <p:sp>
        <p:nvSpPr>
          <p:cNvPr id="22" name="TextBox 21">
            <a:extLst>
              <a:ext uri="{FF2B5EF4-FFF2-40B4-BE49-F238E27FC236}">
                <a16:creationId xmlns:a16="http://schemas.microsoft.com/office/drawing/2014/main" id="{F646C7F4-C334-315F-91BE-B955D1964B27}"/>
              </a:ext>
            </a:extLst>
          </p:cNvPr>
          <p:cNvSpPr txBox="1"/>
          <p:nvPr/>
        </p:nvSpPr>
        <p:spPr>
          <a:xfrm>
            <a:off x="4795593" y="2387640"/>
            <a:ext cx="1071282" cy="553998"/>
          </a:xfrm>
          <a:prstGeom prst="rect">
            <a:avLst/>
          </a:prstGeom>
          <a:noFill/>
        </p:spPr>
        <p:txBody>
          <a:bodyPr wrap="square" rtlCol="0">
            <a:spAutoFit/>
          </a:bodyPr>
          <a:lstStyle/>
          <a:p>
            <a:r>
              <a:rPr lang="en-US" sz="600" dirty="0"/>
              <a:t>Decoding the response content using </a:t>
            </a:r>
            <a:r>
              <a:rPr lang="en-US" sz="600" dirty="0">
                <a:latin typeface="IBM Plex Mono SemiBold" panose="020B0709050203000203" pitchFamily="49" charset="0"/>
              </a:rPr>
              <a:t>.json() </a:t>
            </a:r>
            <a:r>
              <a:rPr lang="en-US" sz="600" dirty="0"/>
              <a:t>and turning it into a data frame using </a:t>
            </a:r>
            <a:r>
              <a:rPr lang="en-US" sz="600" dirty="0">
                <a:latin typeface="IBM Plex Mono SemiBold" panose="020B0709050203000203" pitchFamily="49" charset="0"/>
              </a:rPr>
              <a:t>.json_normalize()</a:t>
            </a:r>
          </a:p>
        </p:txBody>
      </p:sp>
      <p:sp>
        <p:nvSpPr>
          <p:cNvPr id="24" name="TextBox 23">
            <a:extLst>
              <a:ext uri="{FF2B5EF4-FFF2-40B4-BE49-F238E27FC236}">
                <a16:creationId xmlns:a16="http://schemas.microsoft.com/office/drawing/2014/main" id="{BC09270D-BACE-9494-5523-89C83D760D6F}"/>
              </a:ext>
            </a:extLst>
          </p:cNvPr>
          <p:cNvSpPr txBox="1"/>
          <p:nvPr/>
        </p:nvSpPr>
        <p:spPr>
          <a:xfrm>
            <a:off x="6160176" y="2387640"/>
            <a:ext cx="1071282" cy="584775"/>
          </a:xfrm>
          <a:prstGeom prst="rect">
            <a:avLst/>
          </a:prstGeom>
          <a:noFill/>
        </p:spPr>
        <p:txBody>
          <a:bodyPr wrap="square" rtlCol="0">
            <a:spAutoFit/>
          </a:bodyPr>
          <a:lstStyle/>
          <a:p>
            <a:r>
              <a:rPr lang="en-US" sz="800" dirty="0">
                <a:latin typeface="Abadi" panose="020B0604020104020204" pitchFamily="34" charset="0"/>
              </a:rPr>
              <a:t>Requesting needed information about the launches using SpaceX API</a:t>
            </a:r>
          </a:p>
        </p:txBody>
      </p:sp>
      <p:sp>
        <p:nvSpPr>
          <p:cNvPr id="25" name="Arrow: Right 24">
            <a:extLst>
              <a:ext uri="{FF2B5EF4-FFF2-40B4-BE49-F238E27FC236}">
                <a16:creationId xmlns:a16="http://schemas.microsoft.com/office/drawing/2014/main" id="{6A746383-A2DA-F20E-80A0-EDC4D15D62D9}"/>
              </a:ext>
            </a:extLst>
          </p:cNvPr>
          <p:cNvSpPr/>
          <p:nvPr/>
        </p:nvSpPr>
        <p:spPr>
          <a:xfrm>
            <a:off x="4400002" y="2548599"/>
            <a:ext cx="281616" cy="241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E58BA217-1826-6367-A544-52A8FC135705}"/>
              </a:ext>
            </a:extLst>
          </p:cNvPr>
          <p:cNvSpPr/>
          <p:nvPr/>
        </p:nvSpPr>
        <p:spPr>
          <a:xfrm>
            <a:off x="5813164" y="2546264"/>
            <a:ext cx="281616" cy="241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7C07C96-3CFF-00AA-31F3-6339BE2BCACE}"/>
              </a:ext>
            </a:extLst>
          </p:cNvPr>
          <p:cNvSpPr/>
          <p:nvPr/>
        </p:nvSpPr>
        <p:spPr>
          <a:xfrm>
            <a:off x="7231458" y="2559161"/>
            <a:ext cx="281616" cy="241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874455AC-7AC7-0B8C-1D95-7C5EE0D5A2D4}"/>
              </a:ext>
            </a:extLst>
          </p:cNvPr>
          <p:cNvSpPr/>
          <p:nvPr/>
        </p:nvSpPr>
        <p:spPr>
          <a:xfrm rot="5400000">
            <a:off x="7938066" y="3314366"/>
            <a:ext cx="281616" cy="241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C4F1AE12-8B28-25FB-D41B-BD0B2DF5BD53}"/>
              </a:ext>
            </a:extLst>
          </p:cNvPr>
          <p:cNvSpPr/>
          <p:nvPr/>
        </p:nvSpPr>
        <p:spPr>
          <a:xfrm rot="10800000">
            <a:off x="7195857" y="4106856"/>
            <a:ext cx="281616" cy="241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877FB0F1-1F4A-EDAB-622F-BCDD6E2BCAA7}"/>
              </a:ext>
            </a:extLst>
          </p:cNvPr>
          <p:cNvSpPr/>
          <p:nvPr/>
        </p:nvSpPr>
        <p:spPr>
          <a:xfrm rot="10800000">
            <a:off x="5793893" y="4125302"/>
            <a:ext cx="281616" cy="241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AF7CB739-746C-4E7A-F4CE-3D38E0742624}"/>
              </a:ext>
            </a:extLst>
          </p:cNvPr>
          <p:cNvSpPr/>
          <p:nvPr/>
        </p:nvSpPr>
        <p:spPr>
          <a:xfrm rot="10800000">
            <a:off x="4393514" y="4125301"/>
            <a:ext cx="281616" cy="241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E5D054C-ACF9-26A1-DFFA-F36F097A552D}"/>
              </a:ext>
            </a:extLst>
          </p:cNvPr>
          <p:cNvSpPr txBox="1"/>
          <p:nvPr/>
        </p:nvSpPr>
        <p:spPr>
          <a:xfrm>
            <a:off x="7663305" y="2385535"/>
            <a:ext cx="909939" cy="584775"/>
          </a:xfrm>
          <a:prstGeom prst="rect">
            <a:avLst/>
          </a:prstGeom>
          <a:noFill/>
        </p:spPr>
        <p:txBody>
          <a:bodyPr wrap="square" rtlCol="0">
            <a:spAutoFit/>
          </a:bodyPr>
          <a:lstStyle/>
          <a:p>
            <a:r>
              <a:rPr lang="en-US" sz="800" dirty="0"/>
              <a:t>Constructing data, we have obtained into a dictionary</a:t>
            </a:r>
          </a:p>
        </p:txBody>
      </p:sp>
      <p:sp>
        <p:nvSpPr>
          <p:cNvPr id="14" name="TextBox 13">
            <a:extLst>
              <a:ext uri="{FF2B5EF4-FFF2-40B4-BE49-F238E27FC236}">
                <a16:creationId xmlns:a16="http://schemas.microsoft.com/office/drawing/2014/main" id="{63B9F6FA-1222-65D5-269C-A8A8DE8EA477}"/>
              </a:ext>
            </a:extLst>
          </p:cNvPr>
          <p:cNvSpPr txBox="1"/>
          <p:nvPr/>
        </p:nvSpPr>
        <p:spPr>
          <a:xfrm>
            <a:off x="7603669" y="3996888"/>
            <a:ext cx="909939" cy="461665"/>
          </a:xfrm>
          <a:prstGeom prst="rect">
            <a:avLst/>
          </a:prstGeom>
          <a:noFill/>
        </p:spPr>
        <p:txBody>
          <a:bodyPr wrap="square" rtlCol="0">
            <a:spAutoFit/>
          </a:bodyPr>
          <a:lstStyle/>
          <a:p>
            <a:pPr algn="ctr"/>
            <a:r>
              <a:rPr lang="en-US" sz="800" dirty="0"/>
              <a:t>Creating a data frame from the dictionary </a:t>
            </a:r>
          </a:p>
        </p:txBody>
      </p:sp>
      <p:sp>
        <p:nvSpPr>
          <p:cNvPr id="15" name="TextBox 14">
            <a:extLst>
              <a:ext uri="{FF2B5EF4-FFF2-40B4-BE49-F238E27FC236}">
                <a16:creationId xmlns:a16="http://schemas.microsoft.com/office/drawing/2014/main" id="{34C8CCC8-FBEF-ED6D-4CD4-5319C8B22CA4}"/>
              </a:ext>
            </a:extLst>
          </p:cNvPr>
          <p:cNvSpPr txBox="1"/>
          <p:nvPr/>
        </p:nvSpPr>
        <p:spPr>
          <a:xfrm>
            <a:off x="6152579" y="3935332"/>
            <a:ext cx="1000903" cy="584775"/>
          </a:xfrm>
          <a:prstGeom prst="rect">
            <a:avLst/>
          </a:prstGeom>
          <a:noFill/>
        </p:spPr>
        <p:txBody>
          <a:bodyPr wrap="square" rtlCol="0">
            <a:spAutoFit/>
          </a:bodyPr>
          <a:lstStyle/>
          <a:p>
            <a:pPr algn="ctr"/>
            <a:r>
              <a:rPr lang="en-US" sz="800" dirty="0"/>
              <a:t>Filtering the data frame to only include the Falcon 9 launches </a:t>
            </a:r>
          </a:p>
        </p:txBody>
      </p:sp>
      <p:sp>
        <p:nvSpPr>
          <p:cNvPr id="16" name="TextBox 15">
            <a:extLst>
              <a:ext uri="{FF2B5EF4-FFF2-40B4-BE49-F238E27FC236}">
                <a16:creationId xmlns:a16="http://schemas.microsoft.com/office/drawing/2014/main" id="{AD933D63-8FA6-76F1-9EB0-BB8F0D155008}"/>
              </a:ext>
            </a:extLst>
          </p:cNvPr>
          <p:cNvSpPr txBox="1"/>
          <p:nvPr/>
        </p:nvSpPr>
        <p:spPr>
          <a:xfrm>
            <a:off x="4731265" y="3921259"/>
            <a:ext cx="1027443" cy="630942"/>
          </a:xfrm>
          <a:prstGeom prst="rect">
            <a:avLst/>
          </a:prstGeom>
          <a:noFill/>
        </p:spPr>
        <p:txBody>
          <a:bodyPr wrap="square" rtlCol="0">
            <a:spAutoFit/>
          </a:bodyPr>
          <a:lstStyle/>
          <a:p>
            <a:pPr algn="ctr"/>
            <a:r>
              <a:rPr lang="en-US" sz="700" dirty="0"/>
              <a:t>Replacing missing values of Payload Mass column with calculated </a:t>
            </a:r>
            <a:r>
              <a:rPr lang="en-US" sz="700" dirty="0">
                <a:latin typeface="IBM Plex Mono SemiBold" panose="020B0709050203000203" pitchFamily="49" charset="0"/>
              </a:rPr>
              <a:t>.mean() </a:t>
            </a:r>
            <a:r>
              <a:rPr lang="en-US" sz="700" dirty="0"/>
              <a:t>for this column</a:t>
            </a:r>
          </a:p>
        </p:txBody>
      </p:sp>
      <p:sp>
        <p:nvSpPr>
          <p:cNvPr id="17" name="TextBox 16">
            <a:extLst>
              <a:ext uri="{FF2B5EF4-FFF2-40B4-BE49-F238E27FC236}">
                <a16:creationId xmlns:a16="http://schemas.microsoft.com/office/drawing/2014/main" id="{62E59184-9E09-3E75-4580-F8F9A71E08DE}"/>
              </a:ext>
            </a:extLst>
          </p:cNvPr>
          <p:cNvSpPr txBox="1"/>
          <p:nvPr/>
        </p:nvSpPr>
        <p:spPr>
          <a:xfrm>
            <a:off x="3407612" y="4058442"/>
            <a:ext cx="897868" cy="338554"/>
          </a:xfrm>
          <a:prstGeom prst="rect">
            <a:avLst/>
          </a:prstGeom>
          <a:noFill/>
        </p:spPr>
        <p:txBody>
          <a:bodyPr wrap="square" rtlCol="0">
            <a:spAutoFit/>
          </a:bodyPr>
          <a:lstStyle/>
          <a:p>
            <a:pPr algn="ctr"/>
            <a:r>
              <a:rPr lang="en-US" sz="800" dirty="0"/>
              <a:t>Exporting the data to CSV file</a:t>
            </a:r>
          </a:p>
        </p:txBody>
      </p:sp>
      <p:sp>
        <p:nvSpPr>
          <p:cNvPr id="23" name="TextBox 22">
            <a:extLst>
              <a:ext uri="{FF2B5EF4-FFF2-40B4-BE49-F238E27FC236}">
                <a16:creationId xmlns:a16="http://schemas.microsoft.com/office/drawing/2014/main" id="{90831A20-F67A-E220-8B4D-248467C1865B}"/>
              </a:ext>
            </a:extLst>
          </p:cNvPr>
          <p:cNvSpPr txBox="1"/>
          <p:nvPr/>
        </p:nvSpPr>
        <p:spPr>
          <a:xfrm>
            <a:off x="4742825" y="5031211"/>
            <a:ext cx="2569971" cy="369332"/>
          </a:xfrm>
          <a:prstGeom prst="rect">
            <a:avLst/>
          </a:prstGeom>
          <a:noFill/>
        </p:spPr>
        <p:txBody>
          <a:bodyPr wrap="square" rtlCol="0">
            <a:spAutoFit/>
          </a:bodyPr>
          <a:lstStyle/>
          <a:p>
            <a:r>
              <a:rPr lang="en-US" dirty="0">
                <a:hlinkClick r:id="rId3"/>
              </a:rPr>
              <a:t>GitHub: Data Collecting</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1" y="1528570"/>
            <a:ext cx="103632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1838E349-D359-EE5A-1501-F1FC30986BF1}"/>
              </a:ext>
            </a:extLst>
          </p:cNvPr>
          <p:cNvSpPr/>
          <p:nvPr/>
        </p:nvSpPr>
        <p:spPr>
          <a:xfrm>
            <a:off x="1733079" y="1740006"/>
            <a:ext cx="1574552" cy="1480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62A7A2D-B9B5-F18F-FD15-6A0F1F070860}"/>
              </a:ext>
            </a:extLst>
          </p:cNvPr>
          <p:cNvSpPr/>
          <p:nvPr/>
        </p:nvSpPr>
        <p:spPr>
          <a:xfrm>
            <a:off x="3887421" y="1740006"/>
            <a:ext cx="1574552" cy="1480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Creating a BeautifulSoup object from the HTML response</a:t>
            </a:r>
          </a:p>
        </p:txBody>
      </p:sp>
      <p:sp>
        <p:nvSpPr>
          <p:cNvPr id="8" name="Rectangle: Rounded Corners 7">
            <a:extLst>
              <a:ext uri="{FF2B5EF4-FFF2-40B4-BE49-F238E27FC236}">
                <a16:creationId xmlns:a16="http://schemas.microsoft.com/office/drawing/2014/main" id="{1CD5CFAB-8CDB-8732-044B-E475AC716567}"/>
              </a:ext>
            </a:extLst>
          </p:cNvPr>
          <p:cNvSpPr/>
          <p:nvPr/>
        </p:nvSpPr>
        <p:spPr>
          <a:xfrm>
            <a:off x="6041763" y="1740006"/>
            <a:ext cx="1574552" cy="1480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9912F08-4408-EB2E-90AF-9F6FE950B9DE}"/>
              </a:ext>
            </a:extLst>
          </p:cNvPr>
          <p:cNvSpPr/>
          <p:nvPr/>
        </p:nvSpPr>
        <p:spPr>
          <a:xfrm>
            <a:off x="8196105" y="1740006"/>
            <a:ext cx="1574552" cy="1480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6AD82A8-DAD0-5BB6-EAF7-A56A5DFCC0D7}"/>
              </a:ext>
            </a:extLst>
          </p:cNvPr>
          <p:cNvSpPr/>
          <p:nvPr/>
        </p:nvSpPr>
        <p:spPr>
          <a:xfrm>
            <a:off x="7140220" y="3632007"/>
            <a:ext cx="1574552" cy="1480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528F357-D780-3B00-CF23-563A731F71E7}"/>
              </a:ext>
            </a:extLst>
          </p:cNvPr>
          <p:cNvSpPr/>
          <p:nvPr/>
        </p:nvSpPr>
        <p:spPr>
          <a:xfrm>
            <a:off x="2811244" y="3632007"/>
            <a:ext cx="1574552" cy="1480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E8BCF3F-5BD2-E37C-0488-2C40DBADA7A4}"/>
              </a:ext>
            </a:extLst>
          </p:cNvPr>
          <p:cNvSpPr/>
          <p:nvPr/>
        </p:nvSpPr>
        <p:spPr>
          <a:xfrm>
            <a:off x="4975732" y="3632007"/>
            <a:ext cx="1574552" cy="1480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DDFD92A-5AAB-7C98-1F2E-F1E3EE236F11}"/>
              </a:ext>
            </a:extLst>
          </p:cNvPr>
          <p:cNvSpPr/>
          <p:nvPr/>
        </p:nvSpPr>
        <p:spPr>
          <a:xfrm>
            <a:off x="3365767" y="2355137"/>
            <a:ext cx="466227" cy="361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7475DE9-885F-5F1D-82E7-68C8F2B6ADCC}"/>
              </a:ext>
            </a:extLst>
          </p:cNvPr>
          <p:cNvSpPr/>
          <p:nvPr/>
        </p:nvSpPr>
        <p:spPr>
          <a:xfrm>
            <a:off x="5529894" y="2351059"/>
            <a:ext cx="466227" cy="361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DDE1AC32-47B7-8F4F-B6CA-7FA42B37B25F}"/>
              </a:ext>
            </a:extLst>
          </p:cNvPr>
          <p:cNvSpPr/>
          <p:nvPr/>
        </p:nvSpPr>
        <p:spPr>
          <a:xfrm>
            <a:off x="7694382" y="2360428"/>
            <a:ext cx="466227" cy="361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FFD34BA6-5BFF-E90B-2B5C-D2F074ADFAF6}"/>
              </a:ext>
            </a:extLst>
          </p:cNvPr>
          <p:cNvSpPr/>
          <p:nvPr/>
        </p:nvSpPr>
        <p:spPr>
          <a:xfrm rot="7899811">
            <a:off x="9040187" y="3622947"/>
            <a:ext cx="466227" cy="361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A195DBF-7081-A2BD-BE39-7E8A8044CACF}"/>
              </a:ext>
            </a:extLst>
          </p:cNvPr>
          <p:cNvSpPr/>
          <p:nvPr/>
        </p:nvSpPr>
        <p:spPr>
          <a:xfrm rot="10800000">
            <a:off x="6595925" y="4198435"/>
            <a:ext cx="466227" cy="361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044D9CD-76B4-153A-524A-C1036A678FA9}"/>
              </a:ext>
            </a:extLst>
          </p:cNvPr>
          <p:cNvSpPr/>
          <p:nvPr/>
        </p:nvSpPr>
        <p:spPr>
          <a:xfrm rot="10800000">
            <a:off x="4431435" y="4198435"/>
            <a:ext cx="466227" cy="361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26AFAC7-F501-565D-AC62-EC75F6256E63}"/>
              </a:ext>
            </a:extLst>
          </p:cNvPr>
          <p:cNvSpPr txBox="1"/>
          <p:nvPr/>
        </p:nvSpPr>
        <p:spPr>
          <a:xfrm>
            <a:off x="1712976" y="2074179"/>
            <a:ext cx="1613757" cy="738664"/>
          </a:xfrm>
          <a:prstGeom prst="rect">
            <a:avLst/>
          </a:prstGeom>
          <a:noFill/>
        </p:spPr>
        <p:txBody>
          <a:bodyPr wrap="square" rtlCol="0">
            <a:spAutoFit/>
          </a:bodyPr>
          <a:lstStyle/>
          <a:p>
            <a:pPr algn="ctr"/>
            <a:r>
              <a:rPr lang="en-US" sz="1400" dirty="0">
                <a:solidFill>
                  <a:schemeClr val="bg1"/>
                </a:solidFill>
              </a:rPr>
              <a:t>Requesting Falcon 9 launch data from Wikipedia</a:t>
            </a:r>
          </a:p>
        </p:txBody>
      </p:sp>
      <p:sp>
        <p:nvSpPr>
          <p:cNvPr id="22" name="TextBox 21">
            <a:extLst>
              <a:ext uri="{FF2B5EF4-FFF2-40B4-BE49-F238E27FC236}">
                <a16:creationId xmlns:a16="http://schemas.microsoft.com/office/drawing/2014/main" id="{432A3B5F-CEB3-42DC-94AC-BF90787658C8}"/>
              </a:ext>
            </a:extLst>
          </p:cNvPr>
          <p:cNvSpPr txBox="1"/>
          <p:nvPr/>
        </p:nvSpPr>
        <p:spPr>
          <a:xfrm>
            <a:off x="6109779" y="1966457"/>
            <a:ext cx="1440737" cy="954107"/>
          </a:xfrm>
          <a:prstGeom prst="rect">
            <a:avLst/>
          </a:prstGeom>
          <a:noFill/>
        </p:spPr>
        <p:txBody>
          <a:bodyPr wrap="square" rtlCol="0">
            <a:spAutoFit/>
          </a:bodyPr>
          <a:lstStyle/>
          <a:p>
            <a:pPr algn="ctr"/>
            <a:r>
              <a:rPr lang="en-US" sz="1400" dirty="0">
                <a:solidFill>
                  <a:schemeClr val="bg1"/>
                </a:solidFill>
              </a:rPr>
              <a:t>Extracting all column names from the HTML table header</a:t>
            </a:r>
          </a:p>
        </p:txBody>
      </p:sp>
      <p:sp>
        <p:nvSpPr>
          <p:cNvPr id="23" name="TextBox 22">
            <a:extLst>
              <a:ext uri="{FF2B5EF4-FFF2-40B4-BE49-F238E27FC236}">
                <a16:creationId xmlns:a16="http://schemas.microsoft.com/office/drawing/2014/main" id="{FF054057-E7FE-E05D-EDF7-CE514BC3D70D}"/>
              </a:ext>
            </a:extLst>
          </p:cNvPr>
          <p:cNvSpPr txBox="1"/>
          <p:nvPr/>
        </p:nvSpPr>
        <p:spPr>
          <a:xfrm>
            <a:off x="8263011" y="2074179"/>
            <a:ext cx="1440737" cy="738664"/>
          </a:xfrm>
          <a:prstGeom prst="rect">
            <a:avLst/>
          </a:prstGeom>
          <a:noFill/>
        </p:spPr>
        <p:txBody>
          <a:bodyPr wrap="square" rtlCol="0">
            <a:spAutoFit/>
          </a:bodyPr>
          <a:lstStyle/>
          <a:p>
            <a:pPr algn="ctr"/>
            <a:r>
              <a:rPr lang="en-US" sz="1400" dirty="0">
                <a:solidFill>
                  <a:schemeClr val="bg1"/>
                </a:solidFill>
              </a:rPr>
              <a:t>Collecting the data by parsing HTML tables</a:t>
            </a:r>
          </a:p>
        </p:txBody>
      </p:sp>
      <p:sp>
        <p:nvSpPr>
          <p:cNvPr id="24" name="TextBox 23">
            <a:extLst>
              <a:ext uri="{FF2B5EF4-FFF2-40B4-BE49-F238E27FC236}">
                <a16:creationId xmlns:a16="http://schemas.microsoft.com/office/drawing/2014/main" id="{8165A0D7-3B28-1B7D-6935-B3F20961941A}"/>
              </a:ext>
            </a:extLst>
          </p:cNvPr>
          <p:cNvSpPr txBox="1"/>
          <p:nvPr/>
        </p:nvSpPr>
        <p:spPr>
          <a:xfrm>
            <a:off x="5042638" y="4043377"/>
            <a:ext cx="1440737" cy="738664"/>
          </a:xfrm>
          <a:prstGeom prst="rect">
            <a:avLst/>
          </a:prstGeom>
          <a:noFill/>
        </p:spPr>
        <p:txBody>
          <a:bodyPr wrap="square" rtlCol="0">
            <a:spAutoFit/>
          </a:bodyPr>
          <a:lstStyle/>
          <a:p>
            <a:pPr algn="ctr"/>
            <a:r>
              <a:rPr lang="en-US" sz="1400" dirty="0">
                <a:solidFill>
                  <a:schemeClr val="bg1"/>
                </a:solidFill>
              </a:rPr>
              <a:t>Creating a data frame from the dictionary</a:t>
            </a:r>
          </a:p>
        </p:txBody>
      </p:sp>
      <p:sp>
        <p:nvSpPr>
          <p:cNvPr id="25" name="TextBox 24">
            <a:extLst>
              <a:ext uri="{FF2B5EF4-FFF2-40B4-BE49-F238E27FC236}">
                <a16:creationId xmlns:a16="http://schemas.microsoft.com/office/drawing/2014/main" id="{EFE4096E-87EA-E9F7-086A-69E706FF3E22}"/>
              </a:ext>
            </a:extLst>
          </p:cNvPr>
          <p:cNvSpPr txBox="1"/>
          <p:nvPr/>
        </p:nvSpPr>
        <p:spPr>
          <a:xfrm>
            <a:off x="7207126" y="3842203"/>
            <a:ext cx="1440737" cy="954107"/>
          </a:xfrm>
          <a:prstGeom prst="rect">
            <a:avLst/>
          </a:prstGeom>
          <a:noFill/>
        </p:spPr>
        <p:txBody>
          <a:bodyPr wrap="square" rtlCol="0">
            <a:spAutoFit/>
          </a:bodyPr>
          <a:lstStyle/>
          <a:p>
            <a:pPr algn="ctr"/>
            <a:r>
              <a:rPr lang="en-US" sz="1400" dirty="0">
                <a:solidFill>
                  <a:schemeClr val="bg1"/>
                </a:solidFill>
              </a:rPr>
              <a:t>Constructing the data we have obtained into a dictionary</a:t>
            </a:r>
          </a:p>
        </p:txBody>
      </p:sp>
      <p:sp>
        <p:nvSpPr>
          <p:cNvPr id="26" name="TextBox 25">
            <a:extLst>
              <a:ext uri="{FF2B5EF4-FFF2-40B4-BE49-F238E27FC236}">
                <a16:creationId xmlns:a16="http://schemas.microsoft.com/office/drawing/2014/main" id="{B3A1921C-E11C-CB0D-E1F5-D684909A5B0B}"/>
              </a:ext>
            </a:extLst>
          </p:cNvPr>
          <p:cNvSpPr txBox="1"/>
          <p:nvPr/>
        </p:nvSpPr>
        <p:spPr>
          <a:xfrm>
            <a:off x="2883460" y="4097835"/>
            <a:ext cx="1440737" cy="523220"/>
          </a:xfrm>
          <a:prstGeom prst="rect">
            <a:avLst/>
          </a:prstGeom>
          <a:noFill/>
        </p:spPr>
        <p:txBody>
          <a:bodyPr wrap="square" rtlCol="0">
            <a:spAutoFit/>
          </a:bodyPr>
          <a:lstStyle/>
          <a:p>
            <a:pPr algn="ctr"/>
            <a:r>
              <a:rPr lang="en-US" sz="1400" dirty="0">
                <a:solidFill>
                  <a:schemeClr val="bg1"/>
                </a:solidFill>
              </a:rPr>
              <a:t>Exporting the data to CSV</a:t>
            </a:r>
          </a:p>
        </p:txBody>
      </p:sp>
      <p:sp>
        <p:nvSpPr>
          <p:cNvPr id="27" name="TextBox 26">
            <a:extLst>
              <a:ext uri="{FF2B5EF4-FFF2-40B4-BE49-F238E27FC236}">
                <a16:creationId xmlns:a16="http://schemas.microsoft.com/office/drawing/2014/main" id="{9FE8D304-687C-4383-202C-68CC12734ED5}"/>
              </a:ext>
            </a:extLst>
          </p:cNvPr>
          <p:cNvSpPr txBox="1"/>
          <p:nvPr/>
        </p:nvSpPr>
        <p:spPr>
          <a:xfrm>
            <a:off x="4583882" y="5854886"/>
            <a:ext cx="2245156" cy="369332"/>
          </a:xfrm>
          <a:prstGeom prst="rect">
            <a:avLst/>
          </a:prstGeom>
          <a:noFill/>
        </p:spPr>
        <p:txBody>
          <a:bodyPr wrap="square" rtlCol="0">
            <a:spAutoFit/>
          </a:bodyPr>
          <a:lstStyle/>
          <a:p>
            <a:r>
              <a:rPr lang="en-US" dirty="0">
                <a:hlinkClick r:id="rId3"/>
              </a:rPr>
              <a:t>GitHub: Web Scraping</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1015</TotalTime>
  <Words>1719</Words>
  <Application>Microsoft Office PowerPoint</Application>
  <PresentationFormat>Widescreen</PresentationFormat>
  <Paragraphs>219</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David Zacher</cp:lastModifiedBy>
  <cp:revision>199</cp:revision>
  <dcterms:created xsi:type="dcterms:W3CDTF">2021-04-29T18:58:34Z</dcterms:created>
  <dcterms:modified xsi:type="dcterms:W3CDTF">2024-02-26T03:50:28Z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